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14-year-old boy who lived on a farm presented with a 1-month history of episodic headaches associated with vomiting. Magnetic resonance imaging of the head was performed. Which of the following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Arachnoid cysts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Colloid cyst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Cystic echinococcosis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Neurocysticercosis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Pineal cyst 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73" y="914940"/>
            <a:ext cx="5440680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14-year-old boy who lived on a farm presented with a 1-month history of episodic headaches associated with vomiting. Magnetic resonance imaging of the head was performed. Which of the following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Cystic echinococcosis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cystic echinococcosis. Magnetic resonance imaging of the head showed a multiloculated cyst in the right temporoparietal region of the brain with a hypointense rim and small projections in T2 phase. A craniotomy was performed to excise the cyst, and histopathology confirmed the diagnosis of Echinococcus granulosus. A 3-month course of albendazole was prescribed, and the patient’s symptoms resolved.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