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75-year-old woman with a history of infiltrating ductal carcinoma of the breast (previously treated with bilateral radical mastectomy and ongoing adjuvant hormonal therapy) presented to the dermatology clinic with a 1-year history of rash on the chest. Physical examination and histopathology of a skin-biopsy sample from the left chest-wall scar are shown.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Cellulitis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Cutaneous metastases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Eosinophilic fasciitis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Erysipeleas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Post-mastectomy scar granuloma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871" y="1186974"/>
            <a:ext cx="7072884" cy="27203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75-year-old woman with a history of infiltrating ductal carcinoma of the breast (previously treated with bilateral radical mastectomy and ongoing adjuvant hormonal therapy) presented to the dermatology clinic with a 1-year history of rash on the chest. Physical examination and histopathology of a skin-biopsy sample from the left chest-wall scar are shown.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Cutaneous metastases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Histopathology showed large, atypical cells within dermal lymphatic vessels. On immunohistochemical stain, the specimen was positive for gross cystic disease fluid protein 15 and GATA3. A diagnosis of cutaneous metastases from breast carcinoma was made. In patients with a history of breast cancer, cutaneous metastases can signify advanced disease and should be considered on the differential for a skin eruption that resembles erysipelas or cellulitis.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