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45-year-old woman presented with a 6-week history of a painless upper-lip lesion. The lesion had rapidly increased in size over the previous 3 weeks and bled when lightly touched. Examination showed an erythematous, round, smooth, pedunculated mass that was friable and non-tender.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Arteriovenous malformation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Cherry hemangioma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Malignant melanoma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Pyogenic granuloma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Strawberry hemangioma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352584"/>
            <a:ext cx="3657600" cy="438912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45-year-old woman presented with a 6-week history of a painless upper-lip lesion. The lesion had rapidly increased in size over the previous 3 weeks and bled when lightly touched. Examination showed an erythematous, round, smooth, pedunculated mass that was friable and non-tender.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Pyogenic granuloma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lesion was excised and histopathological examination showed proliferating vessels, fibroblasts, numerous inflammatory cells, and surface ulceration, findings consistent with pyogenic granuloma (also known as a lobular capillary hemangioma). At a 4-month follow-up visit, the lesion had not recurred.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