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48-year-old woman presented to the emergency department with a 1-week history of fatigue and painful, swollen gums. On examination, she was febrile and tachycardic with a well-demarcated region of gingival infiltration and whitening and submandibular lymphadenopathy. A white-cell count was 225,000 per cubic millimeter. What is the diagnosis?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Gingival candidiasis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Leukemic infiltration of the gingiva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Oral lichen planus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Proliferative verrucous leukoplakia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White sponge nevus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718344"/>
            <a:ext cx="3657600" cy="3657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48-year-old woman presented to the emergency department with a 1-week history of fatigue and painful, swollen gums. On examination, she was febrile and tachycardic with a well-demarcated region of gingival infiltration and whitening and submandibular lymphadenopathy. A white-cell count was 225,000 per cubic millimeter. What is the diagnosis?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Leukemic infiltration of the gingiva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The correct answer is leukemic infiltration of the gingiva. A bone marrow biopsy showed 89% blasts with positive staining for CD34, CD117, and myeloperoxidase, confirming a diagnosis of acute monocytic leukemia. Gingival infiltration by leukemic cells may be a sign of acute myeloid leukemia, especially in patients with a monocytic subtype. The patient was initiated on treatment with hydroxyurea and chemotherapy. Her gingival swelling improved, and her leukemia went into remission.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