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0080625" cy="7559675"/>
  <p:notesSz cx="7772400" cy="10058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704" y="-104"/>
      </p:cViewPr>
      <p:guideLst>
        <p:guide orient="horz" pos="4493"/>
        <p:guide orient="horz" pos="269"/>
        <p:guide orient="horz" pos="701"/>
        <p:guide orient="horz" pos="2573"/>
        <p:guide pos="487"/>
        <p:guide pos="6103"/>
        <p:guide pos="3175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475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74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1185863" y="4787900"/>
            <a:ext cx="5407025" cy="3827463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17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52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5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5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75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9165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41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015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43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5754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0923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483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39775" y="627063"/>
            <a:ext cx="8605838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9775" y="2101850"/>
            <a:ext cx="8605838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2800" b="1">
          <a:solidFill>
            <a:srgbClr val="FFFFFF"/>
          </a:solidFill>
          <a:latin typeface="+mj-lt"/>
          <a:ea typeface="+mj-ea"/>
          <a:cs typeface="+mj-cs"/>
        </a:defRPr>
      </a:lvl1pPr>
      <a:lvl2pPr marL="4318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2pPr>
      <a:lvl3pPr marL="647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3pPr>
      <a:lvl4pPr marL="8636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4pPr>
      <a:lvl5pPr marL="10795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5pPr>
      <a:lvl6pPr marL="1536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6pPr>
      <a:lvl7pPr marL="19939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7pPr>
      <a:lvl8pPr marL="24511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8pPr>
      <a:lvl9pPr marL="29083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9pPr>
    </p:titleStyle>
    <p:bodyStyle>
      <a:lvl1pPr marL="431800" indent="-323850" algn="l" defTabSz="457200" rtl="0" fontAlgn="base" hangingPunct="0">
        <a:lnSpc>
          <a:spcPct val="97000"/>
        </a:lnSpc>
        <a:spcBef>
          <a:spcPct val="0"/>
        </a:spcBef>
        <a:spcAft>
          <a:spcPts val="888"/>
        </a:spcAft>
        <a:buClr>
          <a:srgbClr val="FFFFFF"/>
        </a:buClr>
        <a:buSzPct val="100000"/>
        <a:buFont typeface="Arial" charset="0"/>
        <a:buChar char="•"/>
        <a:defRPr sz="2000">
          <a:solidFill>
            <a:srgbClr val="FFFFFF"/>
          </a:solidFill>
          <a:latin typeface="+mn-lt"/>
          <a:ea typeface="+mn-ea"/>
          <a:cs typeface="+mn-cs"/>
        </a:defRPr>
      </a:lvl1pPr>
      <a:lvl2pPr marL="863600" indent="-287338" algn="l" defTabSz="457200" rtl="0" fontAlgn="base" hangingPunct="0">
        <a:lnSpc>
          <a:spcPct val="97000"/>
        </a:lnSpc>
        <a:spcBef>
          <a:spcPct val="0"/>
        </a:spcBef>
        <a:spcAft>
          <a:spcPts val="1138"/>
        </a:spcAft>
        <a:buClr>
          <a:srgbClr val="FFFFFF"/>
        </a:buClr>
        <a:buSzPct val="75000"/>
        <a:buFont typeface="StarSymbol" charset="0"/>
        <a:buChar char="–"/>
        <a:defRPr sz="2600">
          <a:solidFill>
            <a:srgbClr val="FFFFFF"/>
          </a:solidFill>
          <a:latin typeface="+mn-lt"/>
          <a:ea typeface="+mn-ea"/>
        </a:defRPr>
      </a:lvl2pPr>
      <a:lvl3pPr marL="1295400" indent="-215900" algn="l" defTabSz="457200" rtl="0" fontAlgn="base" hangingPunct="0">
        <a:lnSpc>
          <a:spcPct val="97000"/>
        </a:lnSpc>
        <a:spcBef>
          <a:spcPct val="0"/>
        </a:spcBef>
        <a:spcAft>
          <a:spcPts val="850"/>
        </a:spcAft>
        <a:buClr>
          <a:srgbClr val="FFFFFF"/>
        </a:buClr>
        <a:buSzPct val="45000"/>
        <a:buFont typeface="StarSymbol" charset="0"/>
        <a:buChar char="●"/>
        <a:defRPr sz="2400">
          <a:solidFill>
            <a:srgbClr val="FFFFFF"/>
          </a:solidFill>
          <a:latin typeface="+mn-lt"/>
          <a:ea typeface="+mn-ea"/>
        </a:defRPr>
      </a:lvl3pPr>
      <a:lvl4pPr marL="1727200" indent="-215900" algn="l" defTabSz="457200" rtl="0" fontAlgn="base" hangingPunct="0">
        <a:lnSpc>
          <a:spcPct val="97000"/>
        </a:lnSpc>
        <a:spcBef>
          <a:spcPct val="0"/>
        </a:spcBef>
        <a:spcAft>
          <a:spcPts val="575"/>
        </a:spcAft>
        <a:buClr>
          <a:srgbClr val="FFFFFF"/>
        </a:buClr>
        <a:buSzPct val="75000"/>
        <a:buFont typeface="StarSymbol" charset="0"/>
        <a:buChar char="–"/>
        <a:defRPr sz="2000">
          <a:solidFill>
            <a:srgbClr val="FFFFFF"/>
          </a:solidFill>
          <a:latin typeface="+mn-lt"/>
          <a:ea typeface="+mn-ea"/>
        </a:defRPr>
      </a:lvl4pPr>
      <a:lvl5pPr marL="21590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5pPr>
      <a:lvl6pPr marL="26162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6pPr>
      <a:lvl7pPr marL="30734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7pPr>
      <a:lvl8pPr marL="35306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8pPr>
      <a:lvl9pPr marL="39878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773113" y="4362450"/>
            <a:ext cx="8915400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healthy 15-year-old boy presented with a 3-month history of asymptomatic papules on his glans penis. What is the diagnosis?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1. Condyloma acuminatum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2. Fordyce spots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3. Molluscum contagiosum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4. Pearly penile papules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5. Sebaceous hyperplasia</a:t>
            </a: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392113" y="4322763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pic>
        <p:nvPicPr>
          <p:cNvPr id="3089" name="Picture 17" descr="whiteSquar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4041" y="1186974"/>
            <a:ext cx="4352544" cy="272034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93713" y="2332038"/>
            <a:ext cx="9220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Answer: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773113" y="1100138"/>
            <a:ext cx="89154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healthy 15-year-old boy presented with a 3-month history of asymptomatic papules on his glans penis. What is the diagnosis?</a:t>
            </a:r>
            <a:r>
              <a:rPr lang="en-GB" sz="1600">
                <a:solidFill>
                  <a:schemeClr val="bg1"/>
                </a:solidFill>
                <a:latin typeface="Arial" charset="0"/>
              </a:rPr>
              <a:t/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392113" y="1036638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696913" y="2713038"/>
            <a:ext cx="8610600" cy="201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Pearly penile papules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>
                <a:solidFill>
                  <a:schemeClr val="bg1"/>
                </a:solidFill>
                <a:latin typeface="Arial" charset="0"/>
              </a:rPr>
              <a:t>The correct answer is pearly penile papules, a benign anatomical variant that appears during adolescence or early adulthood. Lesions may be misdiagnosed as sexually transmitted infections and cause unnecessary psychological distress.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400" i="1">
                <a:solidFill>
                  <a:schemeClr val="bg1"/>
                </a:solidFill>
                <a:latin typeface="Arial" charset="0"/>
              </a:rPr>
              <a:t/>
            </a:r>
            <a:endParaRPr lang="en-GB" sz="1400" i="1">
              <a:solidFill>
                <a:schemeClr val="hlink"/>
              </a:solidFill>
              <a:latin typeface="Arial" charset="0"/>
            </a:endParaRPr>
          </a:p>
        </p:txBody>
      </p:sp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153</Words>
  <Application>Microsoft Macintosh PowerPoint</Application>
  <PresentationFormat>Custom</PresentationFormat>
  <Paragraphs>16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Danny Sinang</cp:lastModifiedBy>
  <cp:revision>27</cp:revision>
  <dcterms:modified xsi:type="dcterms:W3CDTF">2015-03-18T19:10:33Z</dcterms:modified>
</cp:coreProperties>
</file>