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healthy 15-year-old boy presented with a 3-month history of asymptomatic papules on his glans penis. What is the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Condyloma acuminatum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Fordyce spots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Molluscum contagiosum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Pearly penile papules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Sebaceous hyperplasia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41" y="1186974"/>
            <a:ext cx="4352544" cy="27203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healthy 15-year-old boy presented with a 3-month history of asymptomatic papules on his glans penis. What is the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Pearly penile papules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correct answer is pearly penile papules, a benign anatomical variant that appears during adolescence or early adulthood. Lesions may be misdiagnosed as sexually transmitted infections and cause unnecessary psychological distress.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