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62-year-old man presented to the hospital with a 1-month history of muscle aches and weakness in the anterior thighs and the lower posterior aspect of both legs and weight loss of 10 kg. On physical examination, there was numbness of the anterior thighs and posterior lower legs but no skin changes or abdominal tenderness. Laboratory tests showed elevated levels of inflammatory markers. Findings on computed tomography of the chest, abdomen, and pelvis were unremarkable. Tests for antineutrophil cytoplasmic antibodies were negative. Abdominal angiography was performed, shown in the left and right images. What other condition is associated with this patient’s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Chronic lymphocytic leukemia </a:t>
            </a:r>
          </a:p>
          <a:p>
            <a:pPr eaLnBrk="1">
              <a:buSzPct val="45000"/>
              <a:buFont typeface="StarSymbol" charset="0"/>
              <a:buNone/>
            </a:pPr>
            <a:r>
              <a:rPr lang="en-GB" sz="1600" b="1">
                <a:solidFill>
                  <a:schemeClr val="bg1"/>
                </a:solidFill>
                <a:latin typeface="Arial" charset="0"/>
              </a:rPr>
              <a:t>2. Hepatitis B</a:t>
            </a:r>
          </a:p>
          <a:p>
            <a:pPr eaLnBrk="1">
              <a:buSzPct val="45000"/>
              <a:buFont typeface="StarSymbol" charset="0"/>
              <a:buNone/>
            </a:pPr>
            <a:r>
              <a:rPr lang="en-GB" sz="1600" b="1">
                <a:solidFill>
                  <a:schemeClr val="bg1"/>
                </a:solidFill>
                <a:latin typeface="Arial" charset="0"/>
              </a:rPr>
              <a:t>3. HIV</a:t>
            </a:r>
          </a:p>
          <a:p>
            <a:pPr eaLnBrk="1">
              <a:buSzPct val="45000"/>
              <a:buFont typeface="StarSymbol" charset="0"/>
              <a:buNone/>
            </a:pPr>
            <a:r>
              <a:rPr lang="en-GB" sz="1600" b="1">
                <a:solidFill>
                  <a:schemeClr val="bg1"/>
                </a:solidFill>
                <a:latin typeface="Arial" charset="0"/>
              </a:rPr>
              <a:t>4. Systemic lupus erythematosus</a:t>
            </a:r>
          </a:p>
          <a:p>
            <a:pPr eaLnBrk="1">
              <a:buSzPct val="45000"/>
              <a:buFont typeface="StarSymbol" charset="0"/>
              <a:buNone/>
            </a:pPr>
            <a:r>
              <a:rPr lang="en-GB" sz="1600" b="1">
                <a:solidFill>
                  <a:schemeClr val="bg1"/>
                </a:solidFill>
                <a:latin typeface="Arial" charset="0"/>
              </a:rPr>
              <a:t>5. Tuberculosis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2753" y="1212120"/>
            <a:ext cx="6675120" cy="267004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62-year-old man presented to the hospital with a 1-month history of muscle aches and weakness in the anterior thighs and the lower posterior aspect of both legs and weight loss of 10 kg. On physical examination, there was numbness of the anterior thighs and posterior lower legs but no skin changes or abdominal tenderness. Laboratory tests showed elevated levels of inflammatory markers. Findings on computed tomography of the chest, abdomen, and pelvis were unremarkable. Tests for antineutrophil cytoplasmic antibodies were negative. Abdominal angiography was performed, shown in the left and right images. What other condition is associated with this patient’s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Hepatitis B</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Hepatitis B serologies were negative for this patient. Treatment with oral glucocorticoids and cyclophosphamide was initiated for polyarteritis nodosa. Ten days later, a bowel perforation developed, histopathologic examination of the resected colon showed neutrophilic infiltration and fibrinoid necrosis of the walls of medium-size arteries, as well as disruption of the internal elastic lamina. At follow-up 5 months after presentation, angiography showed resolution of the vascular changes.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