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 87-year-old man with chronic kidney disease, hypertension, and atrial fibrillation presented to the emergency department with a 3-day history of constipation and lower abdominal pain. Physical examination was notable for abdominal distention and tenderness to palpation of the right lower quadrant without rebound or guarding. A plain radiograph of the abdomen is shown. What is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Cecal volvulus </a:t>
            </a:r>
          </a:p>
          <a:p>
            <a:pPr eaLnBrk="1">
              <a:buSzPct val="45000"/>
              <a:buFont typeface="StarSymbol" charset="0"/>
              <a:buNone/>
            </a:pPr>
            <a:r>
              <a:rPr lang="en-GB" sz="1600" b="1">
                <a:solidFill>
                  <a:schemeClr val="bg1"/>
                </a:solidFill>
                <a:latin typeface="Arial" charset="0"/>
              </a:rPr>
              <a:t>2. Constipation</a:t>
            </a:r>
          </a:p>
          <a:p>
            <a:pPr eaLnBrk="1">
              <a:buSzPct val="45000"/>
              <a:buFont typeface="StarSymbol" charset="0"/>
              <a:buNone/>
            </a:pPr>
            <a:r>
              <a:rPr lang="en-GB" sz="1600" b="1">
                <a:solidFill>
                  <a:schemeClr val="bg1"/>
                </a:solidFill>
                <a:latin typeface="Arial" charset="0"/>
              </a:rPr>
              <a:t>3. Hiatal hernia</a:t>
            </a:r>
          </a:p>
          <a:p>
            <a:pPr eaLnBrk="1">
              <a:buSzPct val="45000"/>
              <a:buFont typeface="StarSymbol" charset="0"/>
              <a:buNone/>
            </a:pPr>
            <a:r>
              <a:rPr lang="en-GB" sz="1600" b="1">
                <a:solidFill>
                  <a:schemeClr val="bg1"/>
                </a:solidFill>
                <a:latin typeface="Arial" charset="0"/>
              </a:rPr>
              <a:t>4. Ogilvie’s Syndrome (acute colonic pseudo-obstruction)</a:t>
            </a:r>
          </a:p>
          <a:p>
            <a:pPr eaLnBrk="1">
              <a:buSzPct val="45000"/>
              <a:buFont typeface="StarSymbol" charset="0"/>
              <a:buNone/>
            </a:pPr>
            <a:r>
              <a:rPr lang="en-GB" sz="1600" b="1">
                <a:solidFill>
                  <a:schemeClr val="bg1"/>
                </a:solidFill>
                <a:latin typeface="Arial" charset="0"/>
              </a:rPr>
              <a:t>5. Small bowel obstruction</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7273" y="718344"/>
            <a:ext cx="2926080" cy="36576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An 87-year-old man with chronic kidney disease, hypertension, and atrial fibrillation presented to the emergency department with a 3-day history of constipation and lower abdominal pain. Physical examination was notable for abdominal distention and tenderness to palpation of the right lower quadrant without rebound or guarding. A plain radiograph of the abdomen is shown. What is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Cecal volvulus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plain radiograph of the abdomen showed an air-filled loop of large bowel resembling a coffee bean, a finding that may be seen in cecal or sigmoid volvulus. Computed tomography of the abdomen was not available at the remote island hospital to which the patient presented. He was taken urgently to the operating room, and a cecal volvulus without signs of bowel compromise was identified and successfully detorsed. Owing to intraoperative hemodynamic instability, a cecopexy and cecostomy were performed rather than an ileocecectomy or right colectomy. The patient’s postoperative course was uncomplicated. At 6 months of follow-up, he was doing well and declined ostomy reversal at that time.</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