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73-year-old man presented with 1-month history of fatigue and diffuse bone pain. Laboratory studies showed pancytopenia and a whole-body MRI showed osteonecrosis of the right humerus and right femur. A bone marrow biopsy showed macrophages with a “wrinkled tissue paper” appearance in the cytoplasm.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Chronic lymphocytic leukemia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Gaucher’s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Mucopolysaccharidosis type 1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Niemann-Pick disease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Non-Hodgkin’s lymphoma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864648"/>
            <a:ext cx="4206240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73-year-old man presented with 1-month history of fatigue and diffuse bone pain. Laboratory studies showed pancytopenia and a whole-body MRI showed osteonecrosis of the right humerus and right femur. A bone marrow biopsy showed macrophages with a “wrinkled tissue paper” appearance in the cytoplasm.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Gaucher’s disease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Gaucher’s disease. In type 1 Gaucher’s disease, some patients do not present with symptoms until late adulthood. Clinical features include fatigue, hepatosplenomegaly, pancytopenia, bone pain, and osteonecrosis. With enzyme-replacement therapy, the patient’s symptoms abated and cell counts improved.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