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otherwise healthy 30-year-old man presented to clinic for a 2-year history of skin lesions on his right foot. He worked as an agricultural laborer and had sustained injuries to his feet over the years, including a puncture lesion in between the fourth and fifth toes of his right foot.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Chromoblastomycosis</a:t>
            </a:r>
          </a:p>
          <a:p>
            <a:pPr eaLnBrk="1">
              <a:buSzPct val="45000"/>
              <a:buFont typeface="StarSymbol" charset="0"/>
              <a:buNone/>
            </a:pPr>
            <a:r>
              <a:rPr lang="en-GB" sz="1600" b="1">
                <a:solidFill>
                  <a:schemeClr val="bg1"/>
                </a:solidFill>
                <a:latin typeface="Arial" charset="0"/>
              </a:rPr>
              <a:t>2. Cutaneous tuberculosis</a:t>
            </a:r>
          </a:p>
          <a:p>
            <a:pPr eaLnBrk="1">
              <a:buSzPct val="45000"/>
              <a:buFont typeface="StarSymbol" charset="0"/>
              <a:buNone/>
            </a:pPr>
            <a:r>
              <a:rPr lang="en-GB" sz="1600" b="1">
                <a:solidFill>
                  <a:schemeClr val="bg1"/>
                </a:solidFill>
                <a:latin typeface="Arial" charset="0"/>
              </a:rPr>
              <a:t>3. Mycetoma</a:t>
            </a:r>
          </a:p>
          <a:p>
            <a:pPr eaLnBrk="1">
              <a:buSzPct val="45000"/>
              <a:buFont typeface="StarSymbol" charset="0"/>
              <a:buNone/>
            </a:pPr>
            <a:r>
              <a:rPr lang="en-GB" sz="1600" b="1">
                <a:solidFill>
                  <a:schemeClr val="bg1"/>
                </a:solidFill>
                <a:latin typeface="Arial" charset="0"/>
              </a:rPr>
              <a:t>4. Mycobacterium ulcerans</a:t>
            </a:r>
          </a:p>
          <a:p>
            <a:pPr eaLnBrk="1">
              <a:buSzPct val="45000"/>
              <a:buFont typeface="StarSymbol" charset="0"/>
              <a:buNone/>
            </a:pPr>
            <a:r>
              <a:rPr lang="en-GB" sz="1600" b="1">
                <a:solidFill>
                  <a:schemeClr val="bg1"/>
                </a:solidFill>
                <a:latin typeface="Arial" charset="0"/>
              </a:rPr>
              <a:t>5. Tetanus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718344"/>
            <a:ext cx="475488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otherwise healthy 30-year-old man presented to clinic for a 2-year history of skin lesions on his right foot. He worked as an agricultural laborer and had sustained injuries to his feet over the years, including a puncture lesion in between the fourth and fifth toes of his right foot.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Mycetoma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Polymerase-chain-reaction of skin tissue identified Nocardia brasiliensis. A diagnosis of mycetoma — also known as Madura foot — was made. Mycetoma is a chronic infection of the skin that may be caused by bacteria (actinomycetoma) or fungi (eumycetoma) and commonly occurs in persons residing in tropical and subtropical climates who are frequently exposed to soil. Imaging of the foot showed concurrent osteomyelitis and septic arthritis. Surgical debridement was performed and the patient received a 6-month course of trimethoprim–sulfamethoxazole.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