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This patient had hypercalcemia with a suppressed parathyroid hormone level.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Hodgkin's lymphoma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Hyperthyroidism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Parathyroid carcinoma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Small-cell lung cancer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Squamous-cell lung cancer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817" y="864648"/>
            <a:ext cx="3364992" cy="3364992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This patient had hypercalcemia with a suppressed parathyroid hormone level.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Hodgkin's lymphoma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Bilateral hilar lymphadenopathy with hypercalcemia and a suppressed parathyroid hormone level is most consistent with Hodgkin's lymphoma, which is associated with unregulated activation of vitamin D.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