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21-year-old woman who had presented to the pulmonary clinic with a 7-day history of sore throat and cough was noted to have a vertebral abnormality on chest radiograph. She reported no history of back pain. Computed tomography of the chest is shown. What is the most likely underlying etiology?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Congenital abnormality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Decreased bone mineralization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Increased bone turnover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Malignancy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Prior trauma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871" y="914940"/>
            <a:ext cx="7072884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21-year-old woman who had presented to the pulmonary clinic with a 7-day history of sore throat and cough was noted to have a vertebral abnormality on chest radiograph. She reported no history of back pain. Computed tomography of the chest is shown. What is the most likely underlying etiology?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Congenital abnormality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a butterfly vertebra was made. A butterfly vertebra is a rare congenital anomaly that results from a lack of fusion of the two lateral ossification centers during embryonic development. It is usually asymptomatic and discovered incidentally on imaging. A butterfly vertebra may occur in isolation or be associated with other congenital anomalies. Reassurance regarding the benign nature of the vertebral finding was provided.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