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77-year-old man with metastatic lung adenocarcinoma presented to the emergency department with a 2-week history of dyspnea. Imaging studies showed a pleural effusion on the right side, previously known liver metastases and perihepatic fluid, and new intrahepatic dilatation of the biliary ducts. A chest tube was placed, and the color of the drained pleural fluid was olive brown. What additional pleural-fluid test is most likely to reveal the diagnosis? 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Bacterial gram stain and culture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Bilirubin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Cytology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Fungal stain and culture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Triglycerides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77-year-old man with metastatic lung adenocarcinoma presented to the emergency department with a 2-week history of dyspnea. Imaging studies showed a pleural effusion on the right side, previously known liver metastases and perihepatic fluid, and new intrahepatic dilatation of the biliary ducts. A chest tube was placed, and the color of the drained pleural fluid was olive brown. What additional pleural-fluid test is most likely to reveal the diagnosis? 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Bilirubin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pleural-fluid bilirubin levels. Pleural-fluid studies showed a total bilirubin level of 8.2 mg per deciliter and a direct bilirubin level of 7.5 mg per deciliter. The pleural-fluid triglyceride level was normal, and cultures and cytologic studies were negative. A diagnosis of bilothorax was made. Bilothorax occurs when bile flows into the pleural space. In this case, the mechanism was thought to be diaphragmatic defects caused by hepatic metastases.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