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68-year-old woman presented to clinic with a 40-year history of worsening hyperkeratotic non-painful, non-pruritic papules and plaques on her hands and feet. Her mother, son, and granddaughter had similar lesions.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Erythema multiforme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Punctate palmoplantar keratoderma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Incontinentia pigmenti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Tuberous sclerosis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Syphilis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864648"/>
            <a:ext cx="4206240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68-year-old woman presented to clinic with a 40-year history of worsening hyperkeratotic non-painful, non-pruritic papules and plaques on her hands and feet. Her mother, son, and granddaughter had similar lesions.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Punctate palmoplantar keratoderma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punctate palmoplantar keratoderma. A biopsy of the lesions showed orthohyperkeratosis with hypergranulosis. Next-generation sequencing demonstrated a nonsense mutation in the patient and her son, leading to a diagnosis of autosomal dominant hereditary punctate palmoplantar keratoderma type 1. 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