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10-month-old girl was referred to the pediatric dermatology clinic with a 6-month history of an intermittently itchy and swollen skin lesion on her neck that had gradually increased in size. On physical examination, a thin, well-demarcated, tan plaque was seen on the neck. The lesion was rubbed firmly with a tongue depressor for 5 seconds, and within a few minutes it became edematous with a flare of surrounding erythema — a finding known as Darier’s sign.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Dermatofibroma</a:t>
            </a:r>
          </a:p>
          <a:p>
            <a:pPr eaLnBrk="1">
              <a:buSzPct val="45000"/>
              <a:buFont typeface="StarSymbol" charset="0"/>
              <a:buNone/>
            </a:pPr>
            <a:r>
              <a:rPr lang="en-GB" sz="1600" b="1">
                <a:solidFill>
                  <a:schemeClr val="bg1"/>
                </a:solidFill>
                <a:latin typeface="Arial" charset="0"/>
              </a:rPr>
              <a:t>2. Juvenile Xanthogranuloma (JXG)</a:t>
            </a:r>
          </a:p>
          <a:p>
            <a:pPr eaLnBrk="1">
              <a:buSzPct val="45000"/>
              <a:buFont typeface="StarSymbol" charset="0"/>
              <a:buNone/>
            </a:pPr>
            <a:r>
              <a:rPr lang="en-GB" sz="1600" b="1">
                <a:solidFill>
                  <a:schemeClr val="bg1"/>
                </a:solidFill>
                <a:latin typeface="Arial" charset="0"/>
              </a:rPr>
              <a:t>3. Langerhans Cell Histiocytosis (LCH)</a:t>
            </a:r>
          </a:p>
          <a:p>
            <a:pPr eaLnBrk="1">
              <a:buSzPct val="45000"/>
              <a:buFont typeface="StarSymbol" charset="0"/>
              <a:buNone/>
            </a:pPr>
            <a:r>
              <a:rPr lang="en-GB" sz="1600" b="1">
                <a:solidFill>
                  <a:schemeClr val="bg1"/>
                </a:solidFill>
                <a:latin typeface="Arial" charset="0"/>
              </a:rPr>
              <a:t>4. Solitary Mastocytoma</a:t>
            </a:r>
          </a:p>
          <a:p>
            <a:pPr eaLnBrk="1">
              <a:buSzPct val="45000"/>
              <a:buFont typeface="StarSymbol" charset="0"/>
              <a:buNone/>
            </a:pPr>
            <a:r>
              <a:rPr lang="en-GB" sz="1600" b="1">
                <a:solidFill>
                  <a:schemeClr val="bg1"/>
                </a:solidFill>
                <a:latin typeface="Arial" charset="0"/>
              </a:rPr>
              <a:t>5. Spitz Nevus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485" y="1212120"/>
            <a:ext cx="8677656"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10-month-old girl was referred to the pediatric dermatology clinic with a 6-month history of an intermittently itchy and swollen skin lesion on her neck that had gradually increased in size. On physical examination, a thin, well-demarcated, tan plaque was seen on the neck. The lesion was rubbed firmly with a tongue depressor for 5 seconds, and within a few minutes it became edematous with a flare of surrounding erythema — a finding known as Darier’s sign.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Solitary Mastocytoma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solitary mastocytoma was made. Solitary mastocytoma is a localized form of cutaneous mastocytosis, a condition that is characterized by an excessive number of mast cells in the skin in the absence of systemic mast-cell disease. Solitary mastocytomas typically develop in infancy and gradually resolve during childhood. Darier’s sign, which results from mast-cell degranulation and histamine release when the skin lesion is rubbed, is seen in most solitary mastocytomas and supports the diagnosis (although the finding is typically more subtle than was observed in this patient).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