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53-year-old landscaper presented to the dermatology clinic with a 4-month history of red, raised, itchy skin lesions on his left lower back and buttock. Physical examination showed numerous verrucous nodules and plaques with overlying crusting and surrounding erythema on the left lower back and buttock. Grocott-Gomori methenamine silver staining showed broad-based budding organisms. Chest imaging showed no abnormalities. Which of the following is the best treatment?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Clarithromycin and amikacin </a:t>
            </a:r>
          </a:p>
          <a:p>
            <a:pPr eaLnBrk="1">
              <a:buSzPct val="45000"/>
              <a:buFont typeface="StarSymbol" charset="0"/>
              <a:buNone/>
            </a:pPr>
            <a:r>
              <a:rPr lang="en-GB" sz="1600" b="1">
                <a:solidFill>
                  <a:schemeClr val="bg1"/>
                </a:solidFill>
                <a:latin typeface="Arial" charset="0"/>
              </a:rPr>
              <a:t>2. Itraconazole </a:t>
            </a:r>
          </a:p>
          <a:p>
            <a:pPr eaLnBrk="1">
              <a:buSzPct val="45000"/>
              <a:buFont typeface="StarSymbol" charset="0"/>
              <a:buNone/>
            </a:pPr>
            <a:r>
              <a:rPr lang="en-GB" sz="1600" b="1">
                <a:solidFill>
                  <a:schemeClr val="bg1"/>
                </a:solidFill>
                <a:latin typeface="Arial" charset="0"/>
              </a:rPr>
              <a:t>3. Penicillin </a:t>
            </a:r>
          </a:p>
          <a:p>
            <a:pPr eaLnBrk="1">
              <a:buSzPct val="45000"/>
              <a:buFont typeface="StarSymbol" charset="0"/>
              <a:buNone/>
            </a:pPr>
            <a:r>
              <a:rPr lang="en-GB" sz="1600" b="1">
                <a:solidFill>
                  <a:schemeClr val="bg1"/>
                </a:solidFill>
                <a:latin typeface="Arial" charset="0"/>
              </a:rPr>
              <a:t>4. Rifampicin, isoniazid, pyrazinamide, and ethambutol </a:t>
            </a:r>
          </a:p>
          <a:p>
            <a:pPr eaLnBrk="1">
              <a:buSzPct val="45000"/>
              <a:buFont typeface="StarSymbol" charset="0"/>
              <a:buNone/>
            </a:pPr>
            <a:r>
              <a:rPr lang="en-GB" sz="1600" b="1">
                <a:solidFill>
                  <a:schemeClr val="bg1"/>
                </a:solidFill>
                <a:latin typeface="Arial" charset="0"/>
              </a:rPr>
              <a:t>5. Trimethoprim-sulfamethoxazole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53-year-old landscaper presented to the dermatology clinic with a 4-month history of red, raised, itchy skin lesions on his left lower back and buttock. Physical examination showed numerous verrucous nodules and plaques with overlying crusting and surrounding erythema on the left lower back and buttock. Grocott-Gomori methenamine silver staining showed broad-based budding organisms. Chest imaging showed no abnormalities. Which of the following is the best treatment?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Itraconazole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primary cutaneous blastomycosis was made. The result of a urine antigen test for blastomyces was also positive. Primary cutaneous blastomycosis is caused by blastomyces species, dimorphic fungi found in the eastern half of the United States that typically grow in soil and detritus from wooded areas. Cutaneous manifestations usually indicate disseminated disease but rarely occur by means of primary inoculation, as in this case. Itraconazole therapy was prescribed, and after 6 months the skin lesions had resolved.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