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26-year-old man from Somalia presented with a 5-month history of dry cough, night sweats, and unintentional weight loss of 18 kg. During this period, epigastric pain and postprandial vomiting had also developed. His BMI was 11. On examination, he was cachectic with abdominal distention and diffuse tenderness to palpation. On the basis of chest imaging and sputum studies, a diagnosis of pulmonary tuberculosis was made, and intravenous antituberculous treatment was initiated. However, he continued to have postprandial vomiting. Contrast-enhanced CT of the abdomen was obtained. What is the cause of his abdominal symptoms?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Chronic mesenteric ischemia </a:t>
            </a:r>
          </a:p>
          <a:p>
            <a:pPr eaLnBrk="1">
              <a:buSzPct val="45000"/>
              <a:buFont typeface="StarSymbol" charset="0"/>
              <a:buNone/>
            </a:pPr>
            <a:r>
              <a:rPr lang="en-GB" sz="1600" b="1">
                <a:solidFill>
                  <a:schemeClr val="bg1"/>
                </a:solidFill>
                <a:latin typeface="Arial" charset="0"/>
              </a:rPr>
              <a:t>2. Gastric tuberculosis </a:t>
            </a:r>
          </a:p>
          <a:p>
            <a:pPr eaLnBrk="1">
              <a:buSzPct val="45000"/>
              <a:buFont typeface="StarSymbol" charset="0"/>
              <a:buNone/>
            </a:pPr>
            <a:r>
              <a:rPr lang="en-GB" sz="1600" b="1">
                <a:solidFill>
                  <a:schemeClr val="bg1"/>
                </a:solidFill>
                <a:latin typeface="Arial" charset="0"/>
              </a:rPr>
              <a:t>3. Gastrointestinal lymphoma</a:t>
            </a:r>
          </a:p>
          <a:p>
            <a:pPr eaLnBrk="1">
              <a:buSzPct val="45000"/>
              <a:buFont typeface="StarSymbol" charset="0"/>
              <a:buNone/>
            </a:pPr>
            <a:r>
              <a:rPr lang="en-GB" sz="1600" b="1">
                <a:solidFill>
                  <a:schemeClr val="bg1"/>
                </a:solidFill>
                <a:latin typeface="Arial" charset="0"/>
              </a:rPr>
              <a:t>4. Intussusception</a:t>
            </a:r>
          </a:p>
          <a:p>
            <a:pPr eaLnBrk="1">
              <a:buSzPct val="45000"/>
              <a:buFont typeface="StarSymbol" charset="0"/>
              <a:buNone/>
            </a:pPr>
            <a:r>
              <a:rPr lang="en-GB" sz="1600" b="1">
                <a:solidFill>
                  <a:schemeClr val="bg1"/>
                </a:solidFill>
                <a:latin typeface="Arial" charset="0"/>
              </a:rPr>
              <a:t>5. Superior mesenteric artery syndrome</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9973" y="1186974"/>
            <a:ext cx="5440680" cy="272034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26-year-old man from Somalia presented with a 5-month history of dry cough, night sweats, and unintentional weight loss of 18 kg. During this period, epigastric pain and postprandial vomiting had also developed. His BMI was 11. On examination, he was cachectic with abdominal distention and diffuse tenderness to palpation. On the basis of chest imaging and sputum studies, a diagnosis of pulmonary tuberculosis was made, and intravenous antituberculous treatment was initiated. However, he continued to have postprandial vomiting. Contrast-enhanced CT of the abdomen was obtained. What is the cause of his abdominal symptoms?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Superior mesenteric artery syndrome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correct answer is superior mesenteric artery syndrome. The CT scan of the abdomen showed a paucity of mesenteric and subcutaneous fat, dilatation of the stomach, and compression of the duodenum between the superior mesenteric artery and the aorta, with an aortomesenteric distance of 3 mm (reference range, 10 to 20) and an aortomesenteric angle of 7° (reference range, 45 to 60). A diagnosis of superior mesenteric artery syndrome due to cachexia from tuberculosis was made.</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