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What is the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Addison's disease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Amalgam tattoo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Blue nevus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Hemangioma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Melanoma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4041" y="914940"/>
            <a:ext cx="4352544" cy="326440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What is the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Melanoma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Histopathological examination of the slightly elevated, bluish-brown lesions with irregular boundaries revealed an infiltrating lentiginous melanoma. Primary melanoma of the oral cavity accounts for 0.5% of all oral cancers and has a poor prognosis. The patient underwent partial maxillectomy and had no signs of recurrence 6 months after surgery.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