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6-year-old boy presented with fever and rash that did not improve despite treatment with cephalexin. What diagnosis is suggested?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Bullous pemphigoid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Staphylococcal scalded skin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Stevens-Johnson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Herpes simplex infection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Kawasaki disease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6-year-old boy presented with fever and rash that did not improve despite treatment with cephalexin. What diagnosis is suggested?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Staphylococcal scalded skin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Flaccid bullae, perioral crusting and fever suggest the staphylococcal scalded skin syndrome. The patient improved following treatment with intravenous nafcillin.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