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55-year-old man who had been admitted to the intensive care unit had a sudden-onset vesicular rash appear across his trunk and arms, as shown. He had undergone a small-bowel resection; his post-operative course had been complicated by sepsis, fevers, and respiratory failure. On exam, he was wrapped tightly in blankets. The vesicles did not rupture with light palpation but broke when more pressure was applied.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Drug eruption</a:t>
            </a:r>
          </a:p>
          <a:p>
            <a:pPr eaLnBrk="1">
              <a:buSzPct val="45000"/>
              <a:buFont typeface="StarSymbol" charset="0"/>
              <a:buNone/>
            </a:pPr>
            <a:r>
              <a:rPr lang="en-GB" sz="1600" b="1">
                <a:solidFill>
                  <a:schemeClr val="bg1"/>
                </a:solidFill>
                <a:latin typeface="Arial" charset="0"/>
              </a:rPr>
              <a:t>2. Dyshidrotic eczema</a:t>
            </a:r>
          </a:p>
          <a:p>
            <a:pPr eaLnBrk="1">
              <a:buSzPct val="45000"/>
              <a:buFont typeface="StarSymbol" charset="0"/>
              <a:buNone/>
            </a:pPr>
            <a:r>
              <a:rPr lang="en-GB" sz="1600" b="1">
                <a:solidFill>
                  <a:schemeClr val="bg1"/>
                </a:solidFill>
                <a:latin typeface="Arial" charset="0"/>
              </a:rPr>
              <a:t>3. Herpes zoster due to virus reactivation</a:t>
            </a:r>
          </a:p>
          <a:p>
            <a:pPr eaLnBrk="1">
              <a:buSzPct val="45000"/>
              <a:buFont typeface="StarSymbol" charset="0"/>
              <a:buNone/>
            </a:pPr>
            <a:r>
              <a:rPr lang="en-GB" sz="1600" b="1">
                <a:solidFill>
                  <a:schemeClr val="bg1"/>
                </a:solidFill>
                <a:latin typeface="Arial" charset="0"/>
              </a:rPr>
              <a:t>4. Miliaria crystallina</a:t>
            </a:r>
          </a:p>
          <a:p>
            <a:pPr eaLnBrk="1">
              <a:buSzPct val="45000"/>
              <a:buFont typeface="StarSymbol" charset="0"/>
              <a:buNone/>
            </a:pPr>
            <a:r>
              <a:rPr lang="en-GB" sz="1600" b="1">
                <a:solidFill>
                  <a:schemeClr val="bg1"/>
                </a:solidFill>
                <a:latin typeface="Arial" charset="0"/>
              </a:rPr>
              <a:t>5. Pityrosporum folliculitis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7193" y="864648"/>
            <a:ext cx="4206240"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55-year-old man who had been admitted to the intensive care unit had a sudden-onset vesicular rash appear across his trunk and arms, as shown. He had undergone a small-bowel resection; his post-operative course had been complicated by sepsis, fevers, and respiratory failure. On exam, he was wrapped tightly in blankets. The vesicles did not rupture with light palpation but broke when more pressure was applied.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Miliaria crystallina</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miliaria crystallina. After 24 hours, the rash abated without intervention. Miliaria crystallina is a benign, self-resolving skin condition that results from superficial obstruction of sweat ducts in the stratum corneum. It is most commonly seen in neonates but is also observed in adults exposed to high heat and humidity. A recommendation was given to avoid tight blankets in order to minimize sweating and skin irritation.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