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30-year-old pregnant woman at 34 weeks of gestation presented to the emergency department with a 5-day history of an itchy rash that began on her abdomen and then spread to her thorax and extremities. Physician examination revealed papules on her abdomen and bullous blisters on her arm. What is the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Dermatitis herpetiformis</a:t>
            </a:r>
          </a:p>
          <a:p>
            <a:pPr eaLnBrk="1">
              <a:buSzPct val="45000"/>
              <a:buFont typeface="StarSymbol" charset="0"/>
              <a:buNone/>
            </a:pPr>
            <a:r>
              <a:rPr lang="en-GB" sz="1600" b="1">
                <a:solidFill>
                  <a:schemeClr val="bg1"/>
                </a:solidFill>
                <a:latin typeface="Arial" charset="0"/>
              </a:rPr>
              <a:t>2. Pemphigoid gestationis</a:t>
            </a:r>
          </a:p>
          <a:p>
            <a:pPr eaLnBrk="1">
              <a:buSzPct val="45000"/>
              <a:buFont typeface="StarSymbol" charset="0"/>
              <a:buNone/>
            </a:pPr>
            <a:r>
              <a:rPr lang="en-GB" sz="1600" b="1">
                <a:solidFill>
                  <a:schemeClr val="bg1"/>
                </a:solidFill>
                <a:latin typeface="Arial" charset="0"/>
              </a:rPr>
              <a:t>3. Bullous pemphigoid</a:t>
            </a:r>
          </a:p>
          <a:p>
            <a:pPr eaLnBrk="1">
              <a:buSzPct val="45000"/>
              <a:buFont typeface="StarSymbol" charset="0"/>
              <a:buNone/>
            </a:pPr>
            <a:r>
              <a:rPr lang="en-GB" sz="1600" b="1">
                <a:solidFill>
                  <a:schemeClr val="bg1"/>
                </a:solidFill>
                <a:latin typeface="Arial" charset="0"/>
              </a:rPr>
              <a:t>4. Erythema multiforme</a:t>
            </a:r>
          </a:p>
          <a:p>
            <a:pPr eaLnBrk="1">
              <a:buSzPct val="45000"/>
              <a:buFont typeface="StarSymbol" charset="0"/>
              <a:buNone/>
            </a:pPr>
            <a:r>
              <a:rPr lang="en-GB" sz="1600" b="1">
                <a:solidFill>
                  <a:schemeClr val="bg1"/>
                </a:solidFill>
                <a:latin typeface="Arial" charset="0"/>
              </a:rPr>
              <a:t>5. Pruritic urticarial papules and plaques of pregnancy (PUPPP)</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64041" y="914940"/>
            <a:ext cx="4352544" cy="3264408"/>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30-year-old pregnant woman at 34 weeks of gestation presented to the emergency department with a 5-day history of an itchy rash that began on her abdomen and then spread to her thorax and extremities. Physician examination revealed papules on her abdomen and bullous blisters on her arm. What is the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Pemphigoid gestationis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correct answer is pemphigoid gestationis.  Pemphigoid gestationis is an autoimmune skin disorder that is characterized by blistering and typically manifests in mid-to-late pregnancy. The diagnosis was confirmed by biopsy, and the patient improved with systemic glucocorticoids.</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