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15-year-old girl with acne vulgaris presented to the dermatology clinic with a 2-week history of a progressively worsening painful, blistering rash on both hands. One week before the onset of the rash, she had started treatment for her acne. What is the most likely diagnosis?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Actinic prurigo </a:t>
            </a:r>
          </a:p>
          <a:p>
            <a:pPr eaLnBrk="1">
              <a:buSzPct val="45000"/>
              <a:buFont typeface="StarSymbol" charset="0"/>
              <a:buNone/>
            </a:pPr>
            <a:r>
              <a:rPr lang="en-GB" sz="1600" b="1">
                <a:solidFill>
                  <a:schemeClr val="bg1"/>
                </a:solidFill>
                <a:latin typeface="Arial" charset="0"/>
              </a:rPr>
              <a:t>2. Contact dermatitis </a:t>
            </a:r>
          </a:p>
          <a:p>
            <a:pPr eaLnBrk="1">
              <a:buSzPct val="45000"/>
              <a:buFont typeface="StarSymbol" charset="0"/>
              <a:buNone/>
            </a:pPr>
            <a:r>
              <a:rPr lang="en-GB" sz="1600" b="1">
                <a:solidFill>
                  <a:schemeClr val="bg1"/>
                </a:solidFill>
                <a:latin typeface="Arial" charset="0"/>
              </a:rPr>
              <a:t>3. Drug-induced photosensitivity</a:t>
            </a:r>
          </a:p>
          <a:p>
            <a:pPr eaLnBrk="1">
              <a:buSzPct val="45000"/>
              <a:buFont typeface="StarSymbol" charset="0"/>
              <a:buNone/>
            </a:pPr>
            <a:r>
              <a:rPr lang="en-GB" sz="1600" b="1">
                <a:solidFill>
                  <a:schemeClr val="bg1"/>
                </a:solidFill>
                <a:latin typeface="Arial" charset="0"/>
              </a:rPr>
              <a:t>4. Phytophotodermatitis</a:t>
            </a:r>
          </a:p>
          <a:p>
            <a:pPr eaLnBrk="1">
              <a:buSzPct val="45000"/>
              <a:buFont typeface="StarSymbol" charset="0"/>
              <a:buNone/>
            </a:pPr>
            <a:r>
              <a:rPr lang="en-GB" sz="1600" b="1">
                <a:solidFill>
                  <a:schemeClr val="bg1"/>
                </a:solidFill>
                <a:latin typeface="Arial" charset="0"/>
              </a:rPr>
              <a:t>5. Solar urticaria </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2873" y="718344"/>
            <a:ext cx="4754880" cy="36576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15-year-old girl with acne vulgaris presented to the dermatology clinic with a 2-week history of a progressively worsening painful, blistering rash on both hands. One week before the onset of the rash, she had started treatment for her acne. What is the most likely diagnosis?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Drug-induced photosensitivity</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One week before the onset of the rash, the patient had started taking oral doxycycline. She had not used sun protection while routinely spending time outdoors. Doxycycline-induced phototoxicity is a dose-dependent reaction involving sun-exposed areas of the skin. Owing to the fact that the dorsal thumbs and dorsolateral index fingers are directly exposed to the sun regardless of specific outdoor activity, the development of a rash on those areas may be a helpful physical examination finding in identifying phototoxic drug reactions.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