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5-year-old boy from China with a history of IgA vasculitis at 2 years of age presented with a 1-month history of progressively painful skin ulcerations on his extremities. Two months prior, he had had an episode of nasal pustules that had not responded to antimicrobial therapy or surgical débridement, but had ultimately improved with 2 days of systemic glucocorticoid therapy. At the current presentation, laboratory and radiographic studies showed no signs of underlying systemic disease, such as cancer, inflammatory bowel disease, or autoimmune conditions. Biopsy samples from the lesions showed a dense neutrophilic infiltrate with negative tissue cultures. What is the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Cutaneous leishmaniasis</a:t>
            </a:r>
          </a:p>
          <a:p>
            <a:pPr eaLnBrk="1">
              <a:buSzPct val="45000"/>
              <a:buFont typeface="StarSymbol" charset="0"/>
              <a:buNone/>
            </a:pPr>
            <a:r>
              <a:rPr lang="en-GB" sz="1600" b="1">
                <a:solidFill>
                  <a:schemeClr val="bg1"/>
                </a:solidFill>
                <a:latin typeface="Arial" charset="0"/>
              </a:rPr>
              <a:t>2. Cutaneous polyarteritis nodosa</a:t>
            </a:r>
          </a:p>
          <a:p>
            <a:pPr eaLnBrk="1">
              <a:buSzPct val="45000"/>
              <a:buFont typeface="StarSymbol" charset="0"/>
              <a:buNone/>
            </a:pPr>
            <a:r>
              <a:rPr lang="en-GB" sz="1600" b="1">
                <a:solidFill>
                  <a:schemeClr val="bg1"/>
                </a:solidFill>
                <a:latin typeface="Arial" charset="0"/>
              </a:rPr>
              <a:t>3. Cutaneous tuberculosis</a:t>
            </a:r>
          </a:p>
          <a:p>
            <a:pPr eaLnBrk="1">
              <a:buSzPct val="45000"/>
              <a:buFont typeface="StarSymbol" charset="0"/>
              <a:buNone/>
            </a:pPr>
            <a:r>
              <a:rPr lang="en-GB" sz="1600" b="1">
                <a:solidFill>
                  <a:schemeClr val="bg1"/>
                </a:solidFill>
                <a:latin typeface="Arial" charset="0"/>
              </a:rPr>
              <a:t>4. Ecthyma gangrenosum</a:t>
            </a:r>
          </a:p>
          <a:p>
            <a:pPr eaLnBrk="1">
              <a:buSzPct val="45000"/>
              <a:buFont typeface="StarSymbol" charset="0"/>
              <a:buNone/>
            </a:pPr>
            <a:r>
              <a:rPr lang="en-GB" sz="1600" b="1">
                <a:solidFill>
                  <a:schemeClr val="bg1"/>
                </a:solidFill>
                <a:latin typeface="Arial" charset="0"/>
              </a:rPr>
              <a:t>5. Pyoderma gangrenosum</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2753" y="1212120"/>
            <a:ext cx="6675120" cy="267004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5-year-old boy from China with a history of IgA vasculitis at 2 years of age presented with a 1-month history of progressively painful skin ulcerations on his extremities. Two months prior, he had had an episode of nasal pustules that had not responded to antimicrobial therapy or surgical débridement, but had ultimately improved with 2 days of systemic glucocorticoid therapy. At the current presentation, laboratory and radiographic studies showed no signs of underlying systemic disease, such as cancer, inflammatory bowel disease, or autoimmune conditions. Biopsy samples from the lesions showed a dense neutrophilic infiltrate with negative tissue cultures. What is the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Pyoderma gangrenosum</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pyoderma gangrenosum. These lesions have a classic appearance of sharply demarcated skin ulcerations with an erythematous base and purple border. Following 8 months of treatment with tapering doses of glucocorticoids, the lesions resolved completely.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