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26-year-old man presented to the ophthalmology clinic with a 2-month history of a painless, reddish growth on his left eye. A physical examination was notable for the presence of a sessile mass protruding just above the lower eyelid. When the eyelid was lowered, the entire mass — including its vascular fronds and episcleral feeder vessel — was visible on the surface of the inferior bulbar conjunctiva.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Capillary hemangioma </a:t>
            </a:r>
          </a:p>
          <a:p>
            <a:pPr eaLnBrk="1">
              <a:buSzPct val="45000"/>
              <a:buFont typeface="StarSymbol" charset="0"/>
              <a:buNone/>
            </a:pPr>
            <a:r>
              <a:rPr lang="en-GB" sz="1600" b="1">
                <a:solidFill>
                  <a:schemeClr val="bg1"/>
                </a:solidFill>
                <a:latin typeface="Arial" charset="0"/>
              </a:rPr>
              <a:t>2. Conjunctival papilloma</a:t>
            </a:r>
          </a:p>
          <a:p>
            <a:pPr eaLnBrk="1">
              <a:buSzPct val="45000"/>
              <a:buFont typeface="StarSymbol" charset="0"/>
              <a:buNone/>
            </a:pPr>
            <a:r>
              <a:rPr lang="en-GB" sz="1600" b="1">
                <a:solidFill>
                  <a:schemeClr val="bg1"/>
                </a:solidFill>
                <a:latin typeface="Arial" charset="0"/>
              </a:rPr>
              <a:t>3. Pinguecula</a:t>
            </a:r>
          </a:p>
          <a:p>
            <a:pPr eaLnBrk="1">
              <a:buSzPct val="45000"/>
              <a:buFont typeface="StarSymbol" charset="0"/>
              <a:buNone/>
            </a:pPr>
            <a:r>
              <a:rPr lang="en-GB" sz="1600" b="1">
                <a:solidFill>
                  <a:schemeClr val="bg1"/>
                </a:solidFill>
                <a:latin typeface="Arial" charset="0"/>
              </a:rPr>
              <a:t>4. Pterygium</a:t>
            </a:r>
          </a:p>
          <a:p>
            <a:pPr eaLnBrk="1">
              <a:buSzPct val="45000"/>
              <a:buFont typeface="StarSymbol" charset="0"/>
              <a:buNone/>
            </a:pPr>
            <a:r>
              <a:rPr lang="en-GB" sz="1600" b="1">
                <a:solidFill>
                  <a:schemeClr val="bg1"/>
                </a:solidFill>
                <a:latin typeface="Arial" charset="0"/>
              </a:rPr>
              <a:t>5. Squamous cell carcinoma</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2753" y="1212120"/>
            <a:ext cx="6675120" cy="267004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26-year-old man presented to the ophthalmology clinic with a 2-month history of a painless, reddish growth on his left eye. A physical examination was notable for the presence of a sessile mass protruding just above the lower eyelid. When the eyelid was lowered, the entire mass — including its vascular fronds and episcleral feeder vessel — was visible on the surface of the inferior bulbar conjunctiva.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Conjunctival papilloma</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conjunctival papilloma. Surgical excision with cryotherapy was performed. Histopathological evaluation of the specimen revealed hyperplasia of the stratified squamous epithelium with cores of fibrovascular tissue. Conjunctival papilloma is one of the most common benign tumors of the eye. It most often occurs in young adults and is associated with human papillomavirus, against which this patient had not been vaccinated. Management options include local therapy with interferon alfa-2b, surgery with cryotherapy, or both. At a 3-month follow-up visit, the lesion had not recurred.</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