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 had a 4-year history of diabetes.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Bullous disease of diabetes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Necrobiosis lipoidica diabeticorum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Necrolytic migratory erythema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Pigmented purpuric dermatosis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Scleredema of diabetes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 had a 4-year history of diabetes.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Necrolytic migratory erythema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Glucagonomas are rare neuroendocrine tumors that can cause diabetes and a rash known as necrolytic migratory erythema, which has a characteristic annular pattern of erythema with central crusting and bullae. The rash resolved after excision of a 7-cm glucagonoma from the tail of the pancreas.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