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72-year-old man presented to the emergency department with a 2-day history of an itchy rash on his back. On physical examination, edematous, flagellate plaques and linear patches were present across the patient’s entire back and upper buttocks. There was no adenopathy, dermographism, or mucosal involvement. What substance had the patient most likely handled and ingested before subsequently developing this rash?</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Phenytoin</a:t>
            </a:r>
          </a:p>
          <a:p>
            <a:pPr eaLnBrk="1">
              <a:buSzPct val="45000"/>
              <a:buFont typeface="StarSymbol" charset="0"/>
              <a:buNone/>
            </a:pPr>
            <a:r>
              <a:rPr lang="en-GB" sz="1600" b="1">
                <a:solidFill>
                  <a:schemeClr val="bg1"/>
                </a:solidFill>
                <a:latin typeface="Arial" charset="0"/>
              </a:rPr>
              <a:t>2. Shellfish</a:t>
            </a:r>
          </a:p>
          <a:p>
            <a:pPr eaLnBrk="1">
              <a:buSzPct val="45000"/>
              <a:buFont typeface="StarSymbol" charset="0"/>
              <a:buNone/>
            </a:pPr>
            <a:r>
              <a:rPr lang="en-GB" sz="1600" b="1">
                <a:solidFill>
                  <a:schemeClr val="bg1"/>
                </a:solidFill>
                <a:latin typeface="Arial" charset="0"/>
              </a:rPr>
              <a:t>3. Shiitake mushrooms</a:t>
            </a:r>
          </a:p>
          <a:p>
            <a:pPr eaLnBrk="1">
              <a:buSzPct val="45000"/>
              <a:buFont typeface="StarSymbol" charset="0"/>
              <a:buNone/>
            </a:pPr>
            <a:r>
              <a:rPr lang="en-GB" sz="1600" b="1">
                <a:solidFill>
                  <a:schemeClr val="bg1"/>
                </a:solidFill>
                <a:latin typeface="Arial" charset="0"/>
              </a:rPr>
              <a:t>4. Toxicodendron radicans (poison ivy)</a:t>
            </a:r>
          </a:p>
          <a:p>
            <a:pPr eaLnBrk="1">
              <a:buSzPct val="45000"/>
              <a:buFont typeface="StarSymbol" charset="0"/>
              <a:buNone/>
            </a:pPr>
            <a:r>
              <a:rPr lang="en-GB" sz="1600" b="1">
                <a:solidFill>
                  <a:schemeClr val="bg1"/>
                </a:solidFill>
                <a:latin typeface="Arial" charset="0"/>
              </a:rPr>
              <a:t>5. Warfarin</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60153" y="718344"/>
            <a:ext cx="2560320" cy="36576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72-year-old man presented to the emergency department with a 2-day history of an itchy rash on his back. On physical examination, edematous, flagellate plaques and linear patches were present across the patient’s entire back and upper buttocks. There was no adenopathy, dermographism, or mucosal involvement. What substance had the patient most likely handled and ingested before subsequently developing this rash?</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Shiitake mushrooms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shiitake mushrooms. Two days before the onset of symptoms, the patient shared that he had prepared and eaten a meal containing shiitake mushrooms. Shiitake dermatitis occurs after consumption of raw or undercooked shiitake mushrooms. The characteristic streaky rash — also known as flagellate erythema — may also be seen after exposure to bleomycin or, in rare cases, in dermatomyositis or adult-onset Still’s disease. The condition is self-limited. The patient was treated with topical glucocorticoids and oral antihistamines for symptom management. At 2-week follow-up, residual areas of postinflammatory hyperpigmentation were present, but the itchiness had abated.</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