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19-year-old man presented to the dermatology clinic with a 3-month history of an enlarging ulcer on his right hand and multiple tender subcutaneous nodules on the right forearm and elbow. Five months earlier, he had traveled to Ecuador, and worked on an organic produce farm. On physical examination, the ulcer measured 3 cm in diameter and was tender with a firm border. What is the most likely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Syphilitic gumma</a:t>
            </a:r>
          </a:p>
          <a:p>
            <a:pPr eaLnBrk="1">
              <a:buSzPct val="45000"/>
              <a:buFont typeface="StarSymbol" charset="0"/>
              <a:buNone/>
            </a:pPr>
            <a:r>
              <a:rPr lang="en-GB" sz="1600" b="1">
                <a:solidFill>
                  <a:schemeClr val="bg1"/>
                </a:solidFill>
                <a:latin typeface="Arial" charset="0"/>
              </a:rPr>
              <a:t>2. Cutaneous leishmaniasis</a:t>
            </a:r>
          </a:p>
          <a:p>
            <a:pPr eaLnBrk="1">
              <a:buSzPct val="45000"/>
              <a:buFont typeface="StarSymbol" charset="0"/>
              <a:buNone/>
            </a:pPr>
            <a:r>
              <a:rPr lang="en-GB" sz="1600" b="1">
                <a:solidFill>
                  <a:schemeClr val="bg1"/>
                </a:solidFill>
                <a:latin typeface="Arial" charset="0"/>
              </a:rPr>
              <a:t>3. Basal-cell carcinoma</a:t>
            </a:r>
          </a:p>
          <a:p>
            <a:pPr eaLnBrk="1">
              <a:buSzPct val="45000"/>
              <a:buFont typeface="StarSymbol" charset="0"/>
              <a:buNone/>
            </a:pPr>
            <a:r>
              <a:rPr lang="en-GB" sz="1600" b="1">
                <a:solidFill>
                  <a:schemeClr val="bg1"/>
                </a:solidFill>
                <a:latin typeface="Arial" charset="0"/>
              </a:rPr>
              <a:t>4. Tinea manuum</a:t>
            </a:r>
          </a:p>
          <a:p>
            <a:pPr eaLnBrk="1">
              <a:buSzPct val="45000"/>
              <a:buFont typeface="StarSymbol" charset="0"/>
              <a:buNone/>
            </a:pPr>
            <a:r>
              <a:rPr lang="en-GB" sz="1600" b="1">
                <a:solidFill>
                  <a:schemeClr val="bg1"/>
                </a:solidFill>
                <a:latin typeface="Arial" charset="0"/>
              </a:rPr>
              <a:t>5. Tropical pyoderma</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817" y="1074960"/>
            <a:ext cx="3364992" cy="294436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19-year-old man presented to the dermatology clinic with a 3-month history of an enlarging ulcer on his right hand and multiple tender subcutaneous nodules on the right forearm and elbow. Five months earlier, he had traveled to Ecuador, and worked on an organic produce farm. On physical examination, the ulcer measured 3 cm in diameter and was tender with a firm border. What is the most likely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Cutaneous leishmaniasis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A punch-biopsy specimen of the edge of the ulcer showed a dense infiltrate of lymphocytes and histiocytes containing intracellular organisms consistent with leishmania amastigotes. A polymerase-chain-reaction assay of the specimen was performed, and the species was identified as Leishmania panamensis. Treatment with oral miltefosine (at a dose of 50 mg three times daily for 28 days) was initiated. Cutaneous leishmaniasis caused by L. panamensis can disseminate to the oronasopharyngeal mucosa. A fiberoptic examination of the nasopharynx performed 6 days after the patient began treatment showed no evidence of mucosal disease. Ten days after the completion of therapy, the ulcer had healed with an atrophic scar, and the number and size of the subcutaneous nodules were markedly reduced.</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