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5-year-old boy presented to the dermatology clinic with a 2-week history of multiple painless and tense bullae containing clear to slightly hemorrhagic fluid and localized to the scrotum.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Fixed drug eruption</a:t>
            </a:r>
          </a:p>
          <a:p>
            <a:pPr eaLnBrk="1">
              <a:buSzPct val="45000"/>
              <a:buFont typeface="StarSymbol" charset="0"/>
              <a:buNone/>
            </a:pPr>
            <a:r>
              <a:rPr lang="en-GB" sz="1600" b="1">
                <a:solidFill>
                  <a:schemeClr val="bg1"/>
                </a:solidFill>
                <a:latin typeface="Arial" charset="0"/>
              </a:rPr>
              <a:t>2. Linear IgA bullous dermatosis</a:t>
            </a:r>
          </a:p>
          <a:p>
            <a:pPr eaLnBrk="1">
              <a:buSzPct val="45000"/>
              <a:buFont typeface="StarSymbol" charset="0"/>
              <a:buNone/>
            </a:pPr>
            <a:r>
              <a:rPr lang="en-GB" sz="1600" b="1">
                <a:solidFill>
                  <a:schemeClr val="bg1"/>
                </a:solidFill>
                <a:latin typeface="Arial" charset="0"/>
              </a:rPr>
              <a:t>3. Dermatitis herpetiformis </a:t>
            </a:r>
          </a:p>
          <a:p>
            <a:pPr eaLnBrk="1">
              <a:buSzPct val="45000"/>
              <a:buFont typeface="StarSymbol" charset="0"/>
              <a:buNone/>
            </a:pPr>
            <a:r>
              <a:rPr lang="en-GB" sz="1600" b="1">
                <a:solidFill>
                  <a:schemeClr val="bg1"/>
                </a:solidFill>
                <a:latin typeface="Arial" charset="0"/>
              </a:rPr>
              <a:t>4. Cutaneous bullous lupus</a:t>
            </a:r>
          </a:p>
          <a:p>
            <a:pPr eaLnBrk="1">
              <a:buSzPct val="45000"/>
              <a:buFont typeface="StarSymbol" charset="0"/>
              <a:buNone/>
            </a:pPr>
            <a:r>
              <a:rPr lang="en-GB" sz="1600" b="1">
                <a:solidFill>
                  <a:schemeClr val="bg1"/>
                </a:solidFill>
                <a:latin typeface="Arial" charset="0"/>
              </a:rPr>
              <a:t>5. Bullous impetigo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864648"/>
            <a:ext cx="4206240"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5-year-old boy presented to the dermatology clinic with a 2-week history of multiple painless and tense bullae containing clear to slightly hemorrhagic fluid and localized to the scrotum.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Linear IgA bullous dermatosis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linear IgA bullous dermatosis. The diagnosis was confirmed with biopsy and histopathological testing showing subepidermal blisters that contained eosinophilic and neutrophilic infiltrate and direct immunofluorescence antibody staining showing a linear band of IgA deposition along the dermoepidermal junction.</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