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woman presented with this tender lesion on her abdomen; she was previously healthy, did not recall a recent insect bite, and otherwise had no symptoms. She improved with antibiotics.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Sporotrichoid lymphocutaneous infection</a:t>
            </a:r>
          </a:p>
          <a:p>
            <a:pPr eaLnBrk="1">
              <a:buSzPct val="45000"/>
              <a:buFont typeface="StarSymbol" charset="0"/>
              <a:buNone/>
            </a:pPr>
            <a:r>
              <a:rPr lang="en-GB" sz="1600" b="1">
                <a:solidFill>
                  <a:schemeClr val="bg1"/>
                </a:solidFill>
                <a:latin typeface="Arial" charset="0"/>
              </a:rPr>
              <a:t>2. Streptococcal cellulitis with lymphangitis</a:t>
            </a:r>
          </a:p>
          <a:p>
            <a:pPr eaLnBrk="1">
              <a:buSzPct val="45000"/>
              <a:buFont typeface="StarSymbol" charset="0"/>
              <a:buNone/>
            </a:pPr>
            <a:r>
              <a:rPr lang="en-GB" sz="1600" b="1">
                <a:solidFill>
                  <a:schemeClr val="bg1"/>
                </a:solidFill>
                <a:latin typeface="Arial" charset="0"/>
              </a:rPr>
              <a:t>3. Cutaneous lymphangitis carcinomatosa</a:t>
            </a:r>
          </a:p>
          <a:p>
            <a:pPr eaLnBrk="1">
              <a:buSzPct val="45000"/>
              <a:buFont typeface="StarSymbol" charset="0"/>
              <a:buNone/>
            </a:pPr>
            <a:r>
              <a:rPr lang="en-GB" sz="1600" b="1">
                <a:solidFill>
                  <a:schemeClr val="bg1"/>
                </a:solidFill>
                <a:latin typeface="Arial" charset="0"/>
              </a:rPr>
              <a:t>4. Early localized lyme disease</a:t>
            </a:r>
          </a:p>
          <a:p>
            <a:pPr eaLnBrk="1">
              <a:buSzPct val="45000"/>
              <a:buFont typeface="StarSymbol" charset="0"/>
              <a:buNone/>
            </a:pPr>
            <a:r>
              <a:rPr lang="en-GB" sz="1600" b="1">
                <a:solidFill>
                  <a:schemeClr val="bg1"/>
                </a:solidFill>
                <a:latin typeface="Arial" charset="0"/>
              </a:rPr>
              <a:t>5. Cutaneous lupus erythematosus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woman presented with this tender lesion on her abdomen; she was previously healthy, did not recall a recent insect bite, and otherwise had no symptoms. She improved with antibiotics.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Streptococcal cellulitis with lymphangitis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streptococcal cellulitis with lymphangitis. This previously healthy woman presented with an erythematous and tender abdominal lesion, and was diagnosed clinically with cellulitis with lymphangitis. The differential diagnosis includes nodular lymphangitis (caused by organisms such as Sporothrix schenckii and nocardia species), neoplastic lymphangitis, or an exaggerated response to an arthropod bite, which is more commonly seen in patients with immunodeficiency or cancer. With oral antibiotics, the lesion resolved within a week.</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