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 80-year-old woman was admitted to the intensive care unit with severe second- and third-degree burns. On laboratory studies, she was noted to have a platelet count of 930,000 per cubic millimeter. Manual analysis of a subsequent peripheral-blood smear identified a platelet count of 115,000 per cubic millimeter. What is the cause for this discrepancy?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Pseudothrombocytopenia due to giant platelets 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Pseudothrombocytopenia due to plate clumping associated with EDTA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Pseudothrombocytosis due to cryoglobulin-related interference by cryoprecipitates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Pseudothrombocytosis due to presence of microorganisms 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Pseudothrombocytosis due to red cell fragments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7193" y="864648"/>
            <a:ext cx="4206240" cy="3364992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 80-year-old woman was admitted to the intensive care unit with severe second- and third-degree burns. On laboratory studies, she was noted to have a platelet count of 930,000 per cubic millimeter. Manual analysis of a subsequent peripheral-blood smear identified a platelet count of 115,000 per cubic millimeter. What is the cause for this discrepancy? 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Pseudothrombocytosis due to red cell fragments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The correct answer is pseudothrombocytosis due to red cell fragments. In patients with severe burn injuries, heat-induced disruption of the red-cell membranes can generate smaller cells that may be incorrectly counted as platelets by automated counters.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