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 26-year-old man presented to the emergency department with a 2-month history of an altered sense of taste associated with malaise, weight loss, and muscle cramps. Physical examination showed white, sharply demarcated, adherent plaques on the sides of the tongue. What is the diagnosis?</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Oral hairy leukoplakia</a:t>
            </a:r>
          </a:p>
          <a:p>
            <a:pPr eaLnBrk="1">
              <a:buSzPct val="45000"/>
              <a:buFont typeface="StarSymbol" charset="0"/>
              <a:buNone/>
            </a:pPr>
            <a:r>
              <a:rPr lang="en-GB" sz="1600" b="1">
                <a:solidFill>
                  <a:schemeClr val="bg1"/>
                </a:solidFill>
                <a:latin typeface="Arial" charset="0"/>
              </a:rPr>
              <a:t>2. Oral lichen planus </a:t>
            </a:r>
          </a:p>
          <a:p>
            <a:pPr eaLnBrk="1">
              <a:buSzPct val="45000"/>
              <a:buFont typeface="StarSymbol" charset="0"/>
              <a:buNone/>
            </a:pPr>
            <a:r>
              <a:rPr lang="en-GB" sz="1600" b="1">
                <a:solidFill>
                  <a:schemeClr val="bg1"/>
                </a:solidFill>
                <a:latin typeface="Arial" charset="0"/>
              </a:rPr>
              <a:t>3. Human papillomavirus infection</a:t>
            </a:r>
          </a:p>
          <a:p>
            <a:pPr eaLnBrk="1">
              <a:buSzPct val="45000"/>
              <a:buFont typeface="StarSymbol" charset="0"/>
              <a:buNone/>
            </a:pPr>
            <a:r>
              <a:rPr lang="en-GB" sz="1600" b="1">
                <a:solidFill>
                  <a:schemeClr val="bg1"/>
                </a:solidFill>
                <a:latin typeface="Arial" charset="0"/>
              </a:rPr>
              <a:t>4. Candidiasis </a:t>
            </a:r>
          </a:p>
          <a:p>
            <a:pPr eaLnBrk="1">
              <a:buSzPct val="45000"/>
              <a:buFont typeface="StarSymbol" charset="0"/>
              <a:buNone/>
            </a:pPr>
            <a:r>
              <a:rPr lang="en-GB" sz="1600" b="1">
                <a:solidFill>
                  <a:schemeClr val="bg1"/>
                </a:solidFill>
                <a:latin typeface="Arial" charset="0"/>
              </a:rPr>
              <a:t>5. Uremic stomatitis</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11513" y="169704"/>
            <a:ext cx="3657600" cy="475488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A 26-year-old man presented to the emergency department with a 2-month history of an altered sense of taste associated with malaise, weight loss, and muscle cramps. Physical examination showed white, sharply demarcated, adherent plaques on the sides of the tongue. What is the diagnosis?</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Uremic stomatitis</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The correct answer is uremic stomatitis, a rare manifestation of long-standing uremia. This patient had a history of chronic kidney disease secondary to vesicoureteral reflux. Laboratory tests showed a creatinine level of 22 mg per deciliter (reference range, 0.7 to 1.5) and a blood urea nitrogen level of more than 225 mg per deciliter (reference range, 9 to 20). Hemodialysis was initiated, with resolution of the lesions.</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