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70-year-old woman with a history of hypothyroidism presented to the dermatology clinic with a 1-year history of progressive indentation and darkening of the skin of her forehead. The skin changes had occurred along a wrinkle that had been present for 10 years. On physical examination, a paramedian, linear, atrophic depression with a violaceous border was observed on the right side of the forehead. The depression extended from the orbital rim to the frontal scalp and was associated with cicatricial alopecia. Examination of a skin-biopsy specimen of the depression revealed a perivascular infiltrate of lymphocytes, eosinophils, and plasma cells, along with vacuolar interface dermatitis and dermal scarring. What is the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Alopecia areata</a:t>
            </a:r>
          </a:p>
          <a:p>
            <a:pPr eaLnBrk="1">
              <a:buSzPct val="45000"/>
              <a:buFont typeface="StarSymbol" charset="0"/>
              <a:buNone/>
            </a:pPr>
            <a:r>
              <a:rPr lang="en-GB" sz="1600" b="1">
                <a:solidFill>
                  <a:schemeClr val="bg1"/>
                </a:solidFill>
                <a:latin typeface="Arial" charset="0"/>
              </a:rPr>
              <a:t>2. Carcinoma en cuirasse</a:t>
            </a:r>
          </a:p>
          <a:p>
            <a:pPr eaLnBrk="1">
              <a:buSzPct val="45000"/>
              <a:buFont typeface="StarSymbol" charset="0"/>
              <a:buNone/>
            </a:pPr>
            <a:r>
              <a:rPr lang="en-GB" sz="1600" b="1">
                <a:solidFill>
                  <a:schemeClr val="bg1"/>
                </a:solidFill>
                <a:latin typeface="Arial" charset="0"/>
              </a:rPr>
              <a:t>3. En Coup de Sabre </a:t>
            </a:r>
          </a:p>
          <a:p>
            <a:pPr eaLnBrk="1">
              <a:buSzPct val="45000"/>
              <a:buFont typeface="StarSymbol" charset="0"/>
              <a:buNone/>
            </a:pPr>
            <a:r>
              <a:rPr lang="en-GB" sz="1600" b="1">
                <a:solidFill>
                  <a:schemeClr val="bg1"/>
                </a:solidFill>
                <a:latin typeface="Arial" charset="0"/>
              </a:rPr>
              <a:t>4. Lupus panniculitis</a:t>
            </a:r>
          </a:p>
          <a:p>
            <a:pPr eaLnBrk="1">
              <a:buSzPct val="45000"/>
              <a:buFont typeface="StarSymbol" charset="0"/>
              <a:buNone/>
            </a:pPr>
            <a:r>
              <a:rPr lang="en-GB" sz="1600" b="1">
                <a:solidFill>
                  <a:schemeClr val="bg1"/>
                </a:solidFill>
                <a:latin typeface="Arial" charset="0"/>
              </a:rPr>
              <a:t>5. Progressive hemifacial atrophy (Parry-Romberg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654336"/>
            <a:ext cx="4206240" cy="378561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70-year-old woman with a history of hypothyroidism presented to the dermatology clinic with a 1-year history of progressive indentation and darkening of the skin of her forehead. The skin changes had occurred along a wrinkle that had been present for 10 years. On physical examination, a paramedian, linear, atrophic depression with a violaceous border was observed on the right side of the forehead. The depression extended from the orbital rim to the frontal scalp and was associated with cicatricial alopecia. Examination of a skin-biopsy specimen of the depression revealed a perivascular infiltrate of lymphocytes, eosinophils, and plasma cells, along with vacuolar interface dermatitis and dermal scarring. What is the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En Coup de Sabre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Owing to the skin-biopsy findings consistent with mixed early-and-late stage scleroderma, a diagnosis of en coup de sabre – a linear subtype of localized scleroderma – was made. Localized scleroderma, also known as morphea, is an idiopathic, inflammatory sclerotic skin disease that is distinct from systemic sclerosis. En coup de sabre derives its name from the characteristic scar resembling a blow from a sword. The lesion can progress to involve the orbits and brain, so imaging of the head is indicated. In this case, the results of magnetic resonance imaging of the head were normal. After an 8-month course of abatacept, there was a reduction in the activity and size of the lesion.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