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48-year-old man presented to the dermatology clinic with a 6-month history of painful hand ulcerations and shortness of breath. He has no muscle weakness or arthritis. 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CREST syndrome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Anti-MDA5 dermatomyositis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Pyoderma gangrenosum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Cutaneous polyarteritis nodosa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Behcet’s disease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113" y="535464"/>
            <a:ext cx="5486400" cy="402336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48-year-old man presented to the dermatology clinic with a 6-month history of painful hand ulcerations and shortness of breath. He has no muscle weakness or arthritis. 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Anti-MDA5 dermatomyositis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anti-MDA5 dermatomyositis. Anti-melanoma differentiation-associated protein 5 (anti-MDA5) dermatomyositis is a variant of dermatomyositis, and clinical findings include ulcerations of Gottron’s papules. It is associated with rapidly progressing interstitial lung disease.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