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Cushing's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Decompression sickness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Electrocution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Filiariasis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Lymphangitis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817" y="864648"/>
            <a:ext cx="3364992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What is the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Electrocution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painless erythematous cutaneous marks in a fern-leaf pattern on the inner sides of both legs, so-called Lichtenberg figures, are characteristic of the effects of a lightning strike.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