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31-year-old woman presented with fever following a trip to Brazil. What diagnosis is suggested by the findings on her blood smear?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Paracoccidioides brasiliensis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Trypanozoma cruzi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Rickettsia typhi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Plasmodium vivax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Leishmania donovani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777" y="1212120"/>
            <a:ext cx="4005072" cy="267004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31-year-old woman presented with fever following a trip to Brazil. What diagnosis is suggested by the findings on her blood smear?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Plasmodium vivax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presence of a ring form and basophilic stippling within the red cell accompanied by serpentine forms suggest Plasmodium vivax as the responsible organism.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