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40-year-old man presented with a 2-day history of a burning rash on both hands. Physical examination was notable for a confluent region of erythema extending from the dorsal aspect of the thumbs to the medial aspect of the second finger. Scattered patches of erythema were observed on the knuckles and other fingers, and a small blister was noted on the base of the left thumb.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Atopic dermatitis</a:t>
            </a:r>
          </a:p>
          <a:p>
            <a:pPr eaLnBrk="1">
              <a:buSzPct val="45000"/>
              <a:buFont typeface="StarSymbol" charset="0"/>
              <a:buNone/>
            </a:pPr>
            <a:r>
              <a:rPr lang="en-GB" sz="1600" b="1">
                <a:solidFill>
                  <a:schemeClr val="bg1"/>
                </a:solidFill>
                <a:latin typeface="Arial" charset="0"/>
              </a:rPr>
              <a:t>2. Hand, foot, and mouth disease</a:t>
            </a:r>
          </a:p>
          <a:p>
            <a:pPr eaLnBrk="1">
              <a:buSzPct val="45000"/>
              <a:buFont typeface="StarSymbol" charset="0"/>
              <a:buNone/>
            </a:pPr>
            <a:r>
              <a:rPr lang="en-GB" sz="1600" b="1">
                <a:solidFill>
                  <a:schemeClr val="bg1"/>
                </a:solidFill>
                <a:latin typeface="Arial" charset="0"/>
              </a:rPr>
              <a:t>3. Irritant contact dermatitis </a:t>
            </a:r>
          </a:p>
          <a:p>
            <a:pPr eaLnBrk="1">
              <a:buSzPct val="45000"/>
              <a:buFont typeface="StarSymbol" charset="0"/>
              <a:buNone/>
            </a:pPr>
            <a:r>
              <a:rPr lang="en-GB" sz="1600" b="1">
                <a:solidFill>
                  <a:schemeClr val="bg1"/>
                </a:solidFill>
                <a:latin typeface="Arial" charset="0"/>
              </a:rPr>
              <a:t>4. Phytophotodermatitis </a:t>
            </a:r>
          </a:p>
          <a:p>
            <a:pPr eaLnBrk="1">
              <a:buSzPct val="45000"/>
              <a:buFont typeface="StarSymbol" charset="0"/>
              <a:buNone/>
            </a:pPr>
            <a:r>
              <a:rPr lang="en-GB" sz="1600" b="1">
                <a:solidFill>
                  <a:schemeClr val="bg1"/>
                </a:solidFill>
                <a:latin typeface="Arial" charset="0"/>
              </a:rPr>
              <a:t>5. Porphyria cutanea tarda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241" y="1545876"/>
            <a:ext cx="8010144"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40-year-old man presented with a 2-day history of a burning rash on both hands. Physical examination was notable for a confluent region of erythema extending from the dorsal aspect of the thumbs to the medial aspect of the second finger. Scattered patches of erythema were observed on the knuckles and other fingers, and a small blister was noted on the base of the left thumb.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Phytophotodermatitis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On further history, the patient reported manually juicing 12 limes and then attending an outdoor soccer game without applying sunscreen to his hands one day before the development of the rash. Owing to this report and his physical presentation, a diagnosis of phytophotodermatitis was made. Phytophotodermatitis is a phototoxic, nonimmunologic skin reaction that results from exposure to furocoumarins — a plant substance found in limes, lemons, celery, and parsley — and ultraviolet light. Treatment with triamcinolone cream and an emollient were prescribed.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