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What is the diagnosis in this patient who had been bitten by a tsetse fly?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Chagas' disease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Filariasis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Leishmaniasis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Trypanosomiasis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Tuberculous scrofula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5289" y="1212120"/>
            <a:ext cx="2670048" cy="26700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What is the diagnosis in this patient who had been bitten by a tsetse fly?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Trypanosomiasis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Microscopical examination of blood and fluid from one of the lesions revealed Trypanosoma brucei rhodesiense, which causes human African trypanosomiasis (also called sleeping sickness), which may be an acute, life-threatening disease characterized by fever, parasitemia, and chancre.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