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52-year-old woman with end-stage kidney disease that was being managed with peritoneal dialysis presented with a 1-month history of bloody dialysate. She had had 3 episodes of bacterial peritonitis in the past 12 years. Physical examination and laboratory studies were unremarkable. Computed tomography of the abdomen was performed.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Calciphylaxis</a:t>
            </a:r>
          </a:p>
          <a:p>
            <a:pPr eaLnBrk="1">
              <a:buSzPct val="45000"/>
              <a:buFont typeface="StarSymbol" charset="0"/>
              <a:buNone/>
            </a:pPr>
            <a:r>
              <a:rPr lang="en-GB" sz="1600" b="1">
                <a:solidFill>
                  <a:schemeClr val="bg1"/>
                </a:solidFill>
                <a:latin typeface="Arial" charset="0"/>
              </a:rPr>
              <a:t>2. Encapsulating peritoneal sclerosis</a:t>
            </a:r>
          </a:p>
          <a:p>
            <a:pPr eaLnBrk="1">
              <a:buSzPct val="45000"/>
              <a:buFont typeface="StarSymbol" charset="0"/>
              <a:buNone/>
            </a:pPr>
            <a:r>
              <a:rPr lang="en-GB" sz="1600" b="1">
                <a:solidFill>
                  <a:schemeClr val="bg1"/>
                </a:solidFill>
                <a:latin typeface="Arial" charset="0"/>
              </a:rPr>
              <a:t>3. Fungal peritonitis</a:t>
            </a:r>
          </a:p>
          <a:p>
            <a:pPr eaLnBrk="1">
              <a:buSzPct val="45000"/>
              <a:buFont typeface="StarSymbol" charset="0"/>
              <a:buNone/>
            </a:pPr>
            <a:r>
              <a:rPr lang="en-GB" sz="1600" b="1">
                <a:solidFill>
                  <a:schemeClr val="bg1"/>
                </a:solidFill>
                <a:latin typeface="Arial" charset="0"/>
              </a:rPr>
              <a:t>4. Peritoneal carcinomatosis</a:t>
            </a:r>
          </a:p>
          <a:p>
            <a:pPr eaLnBrk="1">
              <a:buSzPct val="45000"/>
              <a:buFont typeface="StarSymbol" charset="0"/>
              <a:buNone/>
            </a:pPr>
            <a:r>
              <a:rPr lang="en-GB" sz="1600" b="1">
                <a:solidFill>
                  <a:schemeClr val="bg1"/>
                </a:solidFill>
                <a:latin typeface="Arial" charset="0"/>
              </a:rPr>
              <a:t>5. Tuberculous peritonitis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1074960"/>
            <a:ext cx="4206240" cy="294436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52-year-old woman with end-stage kidney disease that was being managed with peritoneal dialysis presented with a 1-month history of bloody dialysate. She had had 3 episodes of bacterial peritonitis in the past 12 years. Physical examination and laboratory studies were unremarkable. Computed tomography of the abdomen was performed.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Encapsulating peritoneal sclerosis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CT scan of the abdomen showed extensive calcification along the visceral and parietal peritoneum. Exploratory laparoscopy showed a markedly thickened parietal peritoneum covered in chalklike deposits. Histopathological examination showed fibrosis and calcification of the parietal peritoneum consistent with encapsulating peritoneal sclerosis with extensive calcifications. The patient’s peritoneal catheter was removed and maintenance hemodialysis initiated.</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