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38-year-old man presented with a 9-month history of a mildly itchy rash in his groin. The rash had been previously diagnosed as tinea cruris, but it had not improved with topical antifungal treatment. On physical examination, well-circumscribed, reddish-brown plaques were visualized in the inguinal folds when the patient elevated his genitals (left image). No scaling or satellite lesions were present. A potassium hydroxide preparation of skin scrapings was negative. Under a Wood’s lamp, the rash showed coral-red fluorescence (right image). What is the most likely causative organism?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Candida albicans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Corynebacterium minutissimum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Malassezia furfur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Pseudomonas aeruginosa 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Trichophyton mentagrophytes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2753" y="1212120"/>
            <a:ext cx="6675120" cy="26700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38-year-old man presented with a 9-month history of a mildly itchy rash in his groin. The rash had been previously diagnosed as tinea cruris, but it had not improved with topical antifungal treatment. On physical examination, well-circumscribed, reddish-brown plaques were visualized in the inguinal folds when the patient elevated his genitals (left image). No scaling or satellite lesions were present. A potassium hydroxide preparation of skin scrapings was negative. Under a Wood’s lamp, the rash showed coral-red fluorescence (right image). What is the most likely causative organism?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Corynebacterium minutissimum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Corynebacterium minutissimum grew on a bacterial culture of skin scrapings and a diagnosis of inguinal erythrasma was made. Erythrasma is a superficial bacterial skin infection caused by C. minutissimum. It typically manifests in the intertriginous or interdigital areas. It may be mistaken for a superficial fungal skin infection, but it can be differentiated from a dermatophytosis by its reddish-brown color and minimal scaling. A Wood’s lamp examination facilitates diagnosis owing to the characteristic coral-red fluorescence, which is caused by porphyrins produced by the bacteria.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