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27-year-old woman presented with a 2-week history of joint pain, fever, sore throat, and a nonpruritic rash that worsened during febrile episodes. Physical examination was notable for generalized lymphadenopathy and swelling of the wrists, knees, and ankles. Laboratory studies showed neutrophilic leukocytosis, an elevated C-reactive protein level and erythrocyte sedimentation rate, and ferritin level of 4053 μg per liter (reference range, 10 to 200). An antinuclear antibody was negative. Which of the following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Adult-onset Still's disease</a:t>
            </a:r>
          </a:p>
          <a:p>
            <a:pPr eaLnBrk="1">
              <a:buSzPct val="45000"/>
              <a:buFont typeface="StarSymbol" charset="0"/>
              <a:buNone/>
            </a:pPr>
            <a:r>
              <a:rPr lang="en-GB" sz="1600" b="1">
                <a:solidFill>
                  <a:schemeClr val="bg1"/>
                </a:solidFill>
                <a:latin typeface="Arial" charset="0"/>
              </a:rPr>
              <a:t>2. Drug reaction with eosinophilia and systemic symptoms</a:t>
            </a:r>
          </a:p>
          <a:p>
            <a:pPr eaLnBrk="1">
              <a:buSzPct val="45000"/>
              <a:buFont typeface="StarSymbol" charset="0"/>
              <a:buNone/>
            </a:pPr>
            <a:r>
              <a:rPr lang="en-GB" sz="1600" b="1">
                <a:solidFill>
                  <a:schemeClr val="bg1"/>
                </a:solidFill>
                <a:latin typeface="Arial" charset="0"/>
              </a:rPr>
              <a:t>3. Parvovirus B-19</a:t>
            </a:r>
          </a:p>
          <a:p>
            <a:pPr eaLnBrk="1">
              <a:buSzPct val="45000"/>
              <a:buFont typeface="StarSymbol" charset="0"/>
              <a:buNone/>
            </a:pPr>
            <a:r>
              <a:rPr lang="en-GB" sz="1600" b="1">
                <a:solidFill>
                  <a:schemeClr val="bg1"/>
                </a:solidFill>
                <a:latin typeface="Arial" charset="0"/>
              </a:rPr>
              <a:t>4. Sarcoidosis</a:t>
            </a:r>
          </a:p>
          <a:p>
            <a:pPr eaLnBrk="1">
              <a:buSzPct val="45000"/>
              <a:buFont typeface="StarSymbol" charset="0"/>
              <a:buNone/>
            </a:pPr>
            <a:r>
              <a:rPr lang="en-GB" sz="1600" b="1">
                <a:solidFill>
                  <a:schemeClr val="bg1"/>
                </a:solidFill>
                <a:latin typeface="Arial" charset="0"/>
              </a:rPr>
              <a:t>5. Scarlet fever</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3871" y="1186974"/>
            <a:ext cx="7072884"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27-year-old woman presented with a 2-week history of joint pain, fever, sore throat, and a nonpruritic rash that worsened during febrile episodes. Physical examination was notable for generalized lymphadenopathy and swelling of the wrists, knees, and ankles. Laboratory studies showed neutrophilic leukocytosis, an elevated C-reactive protein level and erythrocyte sedimentation rate, and ferritin level of 4053 μg per liter (reference range, 10 to 200). An antinuclear antibody was negative. Which of the following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Adult-onset Still's disease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Testing for autoimmune and infectious conditions was negative and a diagnosis of adult-onset Still’s disease was made. Still’s disease is an uncommon autoinflammatory disorder characterized by fever, polyarthritis, and an evanescent rash that may resolve when the patient is afebrile. The diagnosis is made in patients who have typical clinical findings and elevated levels of inflammatory markers and ferritin, after infectious, malignant, and autoimmune conditions have been ruled out.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