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83-year-old man presented to the emergency department with a 6-week history of fatigue, loss of appetite, and weight loss. His blood pressure was 115/80 mm Hg while seated but dropped to 95/65 mm Hg on standing. Laboratory investigations demonstrated hyponatremia and hyperkalemia.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Abdominal tuberculosis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Primary adrenal lymphoma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Renal cell carcinoma metastases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Bilateral adrenal hyperplasia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Conn’s syndrome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033" y="718344"/>
            <a:ext cx="219456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 83-year-old man presented to the emergency department with a 6-week history of fatigue, loss of appetite, and weight loss. His blood pressure was 115/80 mm Hg while seated but dropped to 95/65 mm Hg on standing. Laboratory investigations demonstrated hyponatremia and hyperkalemia.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Primary adrenal lymphoma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primary adrenal lymphoma. This is a rare disease that typically occurs in both adrenal glands and may cause adrenal insufficiency.
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