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56-year-old woman presented to the emergency department with a 3-week history of leg swelling. On physical examination, pitting edema in both legs was seen and a urine sample was collected. Laboratory studies were notable for a low serum albumin level and a very elevated urinary protein-to-creatinine ratio. Which of the following diagnostic tests is most likely to explain the appearance of the patient’s urine?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Urinary chylomicron and triglyceride levels</a:t>
            </a:r>
          </a:p>
          <a:p>
            <a:pPr eaLnBrk="1">
              <a:buSzPct val="45000"/>
              <a:buFont typeface="StarSymbol" charset="0"/>
              <a:buNone/>
            </a:pPr>
            <a:r>
              <a:rPr lang="en-GB" sz="1600" b="1">
                <a:solidFill>
                  <a:schemeClr val="bg1"/>
                </a:solidFill>
                <a:latin typeface="Arial" charset="0"/>
              </a:rPr>
              <a:t>2. Urine culture</a:t>
            </a:r>
          </a:p>
          <a:p>
            <a:pPr eaLnBrk="1">
              <a:buSzPct val="45000"/>
              <a:buFont typeface="StarSymbol" charset="0"/>
              <a:buNone/>
            </a:pPr>
            <a:r>
              <a:rPr lang="en-GB" sz="1600" b="1">
                <a:solidFill>
                  <a:schemeClr val="bg1"/>
                </a:solidFill>
                <a:latin typeface="Arial" charset="0"/>
              </a:rPr>
              <a:t>3. Urine microscopy for dysmorphic red cells</a:t>
            </a:r>
          </a:p>
          <a:p>
            <a:pPr eaLnBrk="1">
              <a:buSzPct val="45000"/>
              <a:buFont typeface="StarSymbol" charset="0"/>
              <a:buNone/>
            </a:pPr>
            <a:r>
              <a:rPr lang="en-GB" sz="1600" b="1">
                <a:solidFill>
                  <a:schemeClr val="bg1"/>
                </a:solidFill>
                <a:latin typeface="Arial" charset="0"/>
              </a:rPr>
              <a:t>4. Urine microscopy for white cell casts</a:t>
            </a:r>
          </a:p>
          <a:p>
            <a:pPr eaLnBrk="1">
              <a:buSzPct val="45000"/>
              <a:buFont typeface="StarSymbol" charset="0"/>
              <a:buNone/>
            </a:pPr>
            <a:r>
              <a:rPr lang="en-GB" sz="1600" b="1">
                <a:solidFill>
                  <a:schemeClr val="bg1"/>
                </a:solidFill>
                <a:latin typeface="Arial" charset="0"/>
              </a:rPr>
              <a:t>5. Urine protein electrophoresis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2873" y="-1659096"/>
            <a:ext cx="4754880" cy="841248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56-year-old woman presented to the emergency department with a 3-week history of leg swelling. On physical examination, pitting edema in both legs was seen and a urine sample was collected. Laboratory studies were notable for a low serum albumin level and a very elevated urinary protein-to-creatinine ratio. Which of the following diagnostic tests is most likely to explain the appearance of the patient’s urine?</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Urinary chylomicron and triglyceride levels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milky appearance of the patient’s urine was concerning for chyluria, which was confirmed by identification of elevated urinary chylomicron and triglyceride levels. Chyluria results from abnormal communication between the lymphatic and urinary systems. Possible causes are lymphatic filariasis, congenital lymphatic malformations, post-traumatic lymphatic malformations, and lymphatic compression by tumors. After further work up, a chyluria due to a lymphatic–urinary fistula was diagnosed in this patient.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