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61-year-old woman presented with discoloration along her gums that had rapidly expanded over the past year.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Amalgam tattoo</a:t>
            </a:r>
          </a:p>
          <a:p>
            <a:pPr eaLnBrk="1">
              <a:buSzPct val="45000"/>
              <a:buFont typeface="StarSymbol" charset="0"/>
              <a:buNone/>
            </a:pPr>
            <a:r>
              <a:rPr lang="en-GB" sz="1600" b="1">
                <a:solidFill>
                  <a:schemeClr val="bg1"/>
                </a:solidFill>
                <a:latin typeface="Arial" charset="0"/>
              </a:rPr>
              <a:t>2. Gingival melanoma</a:t>
            </a:r>
          </a:p>
          <a:p>
            <a:pPr eaLnBrk="1">
              <a:buSzPct val="45000"/>
              <a:buFont typeface="StarSymbol" charset="0"/>
              <a:buNone/>
            </a:pPr>
            <a:r>
              <a:rPr lang="en-GB" sz="1600" b="1">
                <a:solidFill>
                  <a:schemeClr val="bg1"/>
                </a:solidFill>
                <a:latin typeface="Arial" charset="0"/>
              </a:rPr>
              <a:t>3. Kaposi’s sarcoma</a:t>
            </a:r>
          </a:p>
          <a:p>
            <a:pPr eaLnBrk="1">
              <a:buSzPct val="45000"/>
              <a:buFont typeface="StarSymbol" charset="0"/>
              <a:buNone/>
            </a:pPr>
            <a:r>
              <a:rPr lang="en-GB" sz="1600" b="1">
                <a:solidFill>
                  <a:schemeClr val="bg1"/>
                </a:solidFill>
                <a:latin typeface="Arial" charset="0"/>
              </a:rPr>
              <a:t>4. Oral melanoacanthoma</a:t>
            </a:r>
          </a:p>
          <a:p>
            <a:pPr eaLnBrk="1">
              <a:buSzPct val="45000"/>
              <a:buFont typeface="StarSymbol" charset="0"/>
              <a:buNone/>
            </a:pPr>
            <a:r>
              <a:rPr lang="en-GB" sz="1600" b="1">
                <a:solidFill>
                  <a:schemeClr val="bg1"/>
                </a:solidFill>
                <a:latin typeface="Arial" charset="0"/>
              </a:rPr>
              <a:t>5. Physiologic pigmentation</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1074960"/>
            <a:ext cx="4206240"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61-year-old woman presented with discoloration along her gums that had rapidly expanded over the past year.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Gingival melanoma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gingival melanoma. Melanomas may arise from the mucosal epithelial lining of the oral cavity and gastrointestinal tract. The patient was referred to the oncology clinic and underwent imaging, which was negative for lymph-node involvement or distant metastases. She subsequently underwent surgical resection of the lesion and had no recurrence at four-month follow up.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