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62-year-old man undergoing abdominal ultrasonography for the evaluation of gallstones was found to have a retroperitoneal mass. A physical examination and the results of routine laboratory studies were normal. A computed tomographic (CT) urogram was completed (left), and a subsequent positron-emission tomography–CT showed no hypermetabolic activity. He underwent stent placement in both ureters, and a core-biopsy of the perinephric soft tissue was obtained. Hematoxylin and eosin staining of the specimen is shown (right).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Erdheim–Chester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IgG4-related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Langerhans cell histiocytosis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Lymphoma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Sarcoidosis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545876"/>
            <a:ext cx="6675120" cy="200253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62-year-old man undergoing abdominal ultrasonography for the evaluation of gallstones was found to have a retroperitoneal mass. A physical examination and the results of routine laboratory studies were normal. A computed tomographic (CT) urogram was completed (left), and a subsequent positron-emission tomography–CT showed no hypermetabolic activity. He underwent stent placement in both ureters, and a core-biopsy of the perinephric soft tissue was obtained. Hematoxylin and eosin staining of the specimen is shown (right).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Erdheim–Chester disease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Erdheim–Chester disease. Erdheim–Chester disease is a non–Langerhans-cell histiocytosis that typically manifests with sclerotic lesions in the long bones. It is also associated with extraosseous findings, including infiltration of the retroperitoneal perinephric tissue resulting in a “hairy kidney” appearance on cross-sectional imaging, as seen in this patient. On histopathological examination of the biopsy specimen, diffuse infiltration with pale-staining histiocytes was noted (arrows).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