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9-year-old girl presented to the dermatology department with a 7-day history of a lesion on the left cheek and a 4-day history of fever. On physical examination, a round plaque 3 cm in diameter on an erythematous base was observed on the patient’s left cheek, with overlying crusting and a single intact vesicle. Satellite vesicles and ipsilateral cervical lymphadenopathy were also present. There were no mucosal lesions.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Cutaneous non-tuberculous mycobacterial infection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Impetigo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Primary cutaneous HSV-1 infection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Syphilitic chancre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Tinea corporis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9-year-old girl presented to the dermatology department with a 7-day history of a lesion on the left cheek and a 4-day history of fever. On physical examination, a round plaque 3 cm in diameter on an erythematous base was observed on the patient’s left cheek, with overlying crusting and a single intact vesicle. Satellite vesicles and ipsilateral cervical lymphadenopathy were also present. There were no mucosal lesions.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Primary cutaneous HSV-1 infection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patient’s father was noted to have crusting of the lower lip that had started 10 days earlier, consistent with healing herpes labialis. A polymerase-chain-reaction assay of an unroofed vesicle on the patient’s cheek was positive for herpes simplex virus type 1 (HSV-1). HSV-1 spreads through direct contact with herpetic lesions or infected mucosal secretions. In this case, there was no concern for sexual abuse. When HSV-1 infection manifests in children as cutaneous lesions without mucosal involvement, it may be confused with the honey-crusted appearance of impetigo.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