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49-year-old man with acute myeloid leukemia who had been admitted to the hospital for induction chemotherapy was evaluated for prolonged neutropenic fever. On physical examination, crackles were identified at the lung bases. Computed tomography of the chest is shown. Empiric treatment with amphotericin B was started. After 2 weeks of treatment, repeat CT of the chest is shown.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Cytomegalovirus pneumonia</a:t>
            </a:r>
          </a:p>
          <a:p>
            <a:pPr eaLnBrk="1">
              <a:buSzPct val="45000"/>
              <a:buFont typeface="StarSymbol" charset="0"/>
              <a:buNone/>
            </a:pPr>
            <a:r>
              <a:rPr lang="en-GB" sz="1600" b="1">
                <a:solidFill>
                  <a:schemeClr val="bg1"/>
                </a:solidFill>
                <a:latin typeface="Arial" charset="0"/>
              </a:rPr>
              <a:t>2. Leukemic pulmonary infiltrates</a:t>
            </a:r>
          </a:p>
          <a:p>
            <a:pPr eaLnBrk="1">
              <a:buSzPct val="45000"/>
              <a:buFont typeface="StarSymbol" charset="0"/>
              <a:buNone/>
            </a:pPr>
            <a:r>
              <a:rPr lang="en-GB" sz="1600" b="1">
                <a:solidFill>
                  <a:schemeClr val="bg1"/>
                </a:solidFill>
                <a:latin typeface="Arial" charset="0"/>
              </a:rPr>
              <a:t>3. Pulmonary bacterial abscesses</a:t>
            </a:r>
          </a:p>
          <a:p>
            <a:pPr eaLnBrk="1">
              <a:buSzPct val="45000"/>
              <a:buFont typeface="StarSymbol" charset="0"/>
              <a:buNone/>
            </a:pPr>
            <a:r>
              <a:rPr lang="en-GB" sz="1600" b="1">
                <a:solidFill>
                  <a:schemeClr val="bg1"/>
                </a:solidFill>
                <a:latin typeface="Arial" charset="0"/>
              </a:rPr>
              <a:t>4. Pulmonary mucormycosis</a:t>
            </a:r>
          </a:p>
          <a:p>
            <a:pPr eaLnBrk="1">
              <a:buSzPct val="45000"/>
              <a:buFont typeface="StarSymbol" charset="0"/>
              <a:buNone/>
            </a:pPr>
            <a:r>
              <a:rPr lang="en-GB" sz="1600" b="1">
                <a:solidFill>
                  <a:schemeClr val="bg1"/>
                </a:solidFill>
                <a:latin typeface="Arial" charset="0"/>
              </a:rPr>
              <a:t>5. Pulmonary tuberculosis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914940"/>
            <a:ext cx="7072884"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49-year-old man with acute myeloid leukemia who had been admitted to the hospital for induction chemotherapy was evaluated for prolonged neutropenic fever. On physical examination, crackles were identified at the lung bases. Computed tomography of the chest is shown. Empiric treatment with amphotericin B was started. After 2 weeks of treatment, repeat CT of the chest is shown.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Pulmonary mucormycosis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CT of the chest showed rounded opacities with central ground-glass attenuation and ringlike peripheral consolidations, a finding known as the reversed halo sign that can occur with invasive fungal infections. Appropriate treatment with amphotericin B was started, and the findings worsened on the repeat CT owing to neutrophil recovery. The diagnosis was confirmed by findings on histopathology of resected lung tissue and PCR analysis of lung tissue identifying Rhizomucor pusillus.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