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Examination of a 68-year-old man with interstitial lung disease was notable for skin changes characterized by alternating areas of hypopigmentation and hyperpigmentation on sclerotic skin.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Amyopathic dermatomyositis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Leprosy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Diffuse cutaneous systemic sclerosis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Subacute cutaneous lupus erythematosus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Adult-onset Still’s disease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901224"/>
            <a:ext cx="365760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Examination of a 68-year-old man with interstitial lung disease was notable for skin changes characterized by alternating areas of hypopigmentation and hyperpigmentation on sclerotic skin.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Diffuse cutaneous systemic sclerosis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“Salt-and-pepper” dyspigmentation on the chest, along with interstitial lung disease, is most characteristic of diffuse cutaneous systemic sclerosis. Testing for antitopoisomerase I (anti-Scl-70) antibodies was positive. With immunosuppression, partial regression of the skin thickening and salt-and-pepper changes was noted, and the patient reported less shortness of breath.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