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67-year-old man with chronic lymphocytic leukemia (CLL) presented with a painful rash. On physical examination, there was purple discoloration of the ear along with livedoid skin changes on the cheek and purpura on both calves. A skin biopsy showed leukocytoclastic vasculitis. Laboratory testing was notable for a low complement 4 level. What is the most likely diagnosis?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Behçet’s disease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Cryoglobulinemic vasculitis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Granulomatosis with polyangiitis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Leukemia cutis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Microscopic polyangiitis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1513" y="901224"/>
            <a:ext cx="3657600" cy="329184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67-year-old man with chronic lymphocytic leukemia (CLL) presented with a painful rash. On physical examination, there was purple discoloration of the ear along with livedoid skin changes on the cheek and purpura on both calves. A skin biopsy showed leukocytoclastic vasculitis. Laboratory testing was notable for a low complement 4 level. What is the most likely diagnosis?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Cryoglobulinemic vasculitis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The patient reported the rash appeared when he was exposed to temperatures of 3°C or less. Laboratory testing was also notable for a cryocrit level of 4% IgG lambda. A diagnosis of type I cryoglobulinemic vasculitis secondary to CLL was made. After 6 weeks of treatment with systemic chemotherapy and rituximab, the patient’s symptoms abated.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