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61-year-old woman presented to the emergency department with a 2-day history of dull, intermittent lower abdominal pain. She reported no vomiting, diarrhea, bloody stools, or hematuria. The vital signs were normal with the exception of the blood pressure, which was 174/107 mm Hg. On physical examination, tenderness was present in the left lower abdomen without rebound or guarding. The white-cell count and C-reactive protein level were normal. Computed tomography of the abdomen showed an ovoid lesion adjacent to the descending colon with ring enhancement, density of fat, and surrounding fat stranding. What is the most appropriate initial management?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Analgesia only</a:t>
            </a:r>
          </a:p>
          <a:p>
            <a:pPr eaLnBrk="1">
              <a:buSzPct val="45000"/>
              <a:buFont typeface="StarSymbol" charset="0"/>
              <a:buNone/>
            </a:pPr>
            <a:r>
              <a:rPr lang="en-GB" sz="1600" b="1">
                <a:solidFill>
                  <a:schemeClr val="bg1"/>
                </a:solidFill>
                <a:latin typeface="Arial" charset="0"/>
              </a:rPr>
              <a:t>2. Elective surgical removal</a:t>
            </a:r>
          </a:p>
          <a:p>
            <a:pPr eaLnBrk="1">
              <a:buSzPct val="45000"/>
              <a:buFont typeface="StarSymbol" charset="0"/>
              <a:buNone/>
            </a:pPr>
            <a:r>
              <a:rPr lang="en-GB" sz="1600" b="1">
                <a:solidFill>
                  <a:schemeClr val="bg1"/>
                </a:solidFill>
                <a:latin typeface="Arial" charset="0"/>
              </a:rPr>
              <a:t>3. Intravenous antibacterial agents</a:t>
            </a:r>
          </a:p>
          <a:p>
            <a:pPr eaLnBrk="1">
              <a:buSzPct val="45000"/>
              <a:buFont typeface="StarSymbol" charset="0"/>
              <a:buNone/>
            </a:pPr>
            <a:r>
              <a:rPr lang="en-GB" sz="1600" b="1">
                <a:solidFill>
                  <a:schemeClr val="bg1"/>
                </a:solidFill>
                <a:latin typeface="Arial" charset="0"/>
              </a:rPr>
              <a:t>4. Percutaneous needle biopsy</a:t>
            </a:r>
          </a:p>
          <a:p>
            <a:pPr eaLnBrk="1">
              <a:buSzPct val="45000"/>
              <a:buFont typeface="StarSymbol" charset="0"/>
              <a:buNone/>
            </a:pPr>
            <a:r>
              <a:rPr lang="en-GB" sz="1600" b="1">
                <a:solidFill>
                  <a:schemeClr val="bg1"/>
                </a:solidFill>
                <a:latin typeface="Arial" charset="0"/>
              </a:rPr>
              <a:t>5. Urgent surgical removal</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8997" y="1212120"/>
            <a:ext cx="7342632"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61-year-old woman presented to the emergency department with a 2-day history of dull, intermittent lower abdominal pain. She reported no vomiting, diarrhea, bloody stools, or hematuria. The vital signs were normal with the exception of the blood pressure, which was 174/107 mm Hg. On physical examination, tenderness was present in the left lower abdomen without rebound or guarding. The white-cell count and C-reactive protein level were normal. Computed tomography of the abdomen showed an ovoid lesion adjacent to the descending colon with ring enhancement, density of fat, and surrounding fat stranding. What is the most appropriate initial management?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Analgesia only</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acute epiploic appendagitis was made. Epiploic appendages are small outpouchings of the colon filled with fat and small blood vessels. When the outpouchings become ischemic as a result of torsion or thrombosis, acute epiploic appendagitis results. The condition is benign and self-limiting. In this case, oral acetaminophen was prescribed; 10 days later, the patient’s symptoms had abated.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