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5-month-old full-term baby boy was brought to the outpatient clinic with a 3-week history of a rash. Physical examination is shown. His weight-for-age z score was −3.4, and his length-for-age z score was −5.6. Labs revealed a serum albumin level of 1.9 g per deciliter (reference range, 3.5 to 5.0).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Celiac disease </a:t>
            </a:r>
          </a:p>
          <a:p>
            <a:pPr eaLnBrk="1">
              <a:buSzPct val="45000"/>
              <a:buFont typeface="StarSymbol" charset="0"/>
              <a:buNone/>
            </a:pPr>
            <a:r>
              <a:rPr lang="en-GB" sz="1600" b="1">
                <a:solidFill>
                  <a:schemeClr val="bg1"/>
                </a:solidFill>
                <a:latin typeface="Arial" charset="0"/>
              </a:rPr>
              <a:t>2. Kwashiorkor</a:t>
            </a:r>
          </a:p>
          <a:p>
            <a:pPr eaLnBrk="1">
              <a:buSzPct val="45000"/>
              <a:buFont typeface="StarSymbol" charset="0"/>
              <a:buNone/>
            </a:pPr>
            <a:r>
              <a:rPr lang="en-GB" sz="1600" b="1">
                <a:solidFill>
                  <a:schemeClr val="bg1"/>
                </a:solidFill>
                <a:latin typeface="Arial" charset="0"/>
              </a:rPr>
              <a:t>3. Marasmus </a:t>
            </a:r>
          </a:p>
          <a:p>
            <a:pPr eaLnBrk="1">
              <a:buSzPct val="45000"/>
              <a:buFont typeface="StarSymbol" charset="0"/>
              <a:buNone/>
            </a:pPr>
            <a:r>
              <a:rPr lang="en-GB" sz="1600" b="1">
                <a:solidFill>
                  <a:schemeClr val="bg1"/>
                </a:solidFill>
                <a:latin typeface="Arial" charset="0"/>
              </a:rPr>
              <a:t>4. Nephrotic syndrome </a:t>
            </a:r>
          </a:p>
          <a:p>
            <a:pPr eaLnBrk="1">
              <a:buSzPct val="45000"/>
              <a:buFont typeface="StarSymbol" charset="0"/>
              <a:buNone/>
            </a:pPr>
            <a:r>
              <a:rPr lang="en-GB" sz="1600" b="1">
                <a:solidFill>
                  <a:schemeClr val="bg1"/>
                </a:solidFill>
                <a:latin typeface="Arial" charset="0"/>
              </a:rPr>
              <a:t>5. Staphylococcal scalded skin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1293336"/>
            <a:ext cx="4754880" cy="768096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5-month-old full-term baby boy was brought to the outpatient clinic with a 3-week history of a rash. Physical examination is shown. His weight-for-age z score was −3.4, and his length-for-age z score was −5.6. Labs revealed a serum albumin level of 1.9 g per deciliter (reference range, 3.5 to 5.0).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Kwashiorkor</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On physical examination, the baby was irritable, with sparse, wispy, hypopigmented hair and pitting edema of the arms and legs. Desquamation of hyperpigmented patches was seen on the legs, arms, and trunk; the underlying skin was hypopigmented. A diagnosis of kwashiorkor — also known as edematous malnutrition or severe acute malnutrition with pitting edema of the arms and legs — was made. Kwashiorkor may be diagnosed in malnourished children on the basis of the presence of pitting edema, regardless of height and weight values. The typical dermatosis, as seen in this baby, resembles flaking paint.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