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Calciphylaxis</a:t>
            </a:r>
          </a:p>
          <a:p>
            <a:pPr eaLnBrk="1">
              <a:buSzPct val="45000"/>
              <a:buFont typeface="StarSymbol" charset="0"/>
              <a:buNone/>
            </a:pPr>
            <a:r>
              <a:rPr lang="en-GB" sz="1600" b="1">
                <a:solidFill>
                  <a:schemeClr val="bg1"/>
                </a:solidFill>
                <a:latin typeface="Arial" charset="0"/>
              </a:rPr>
              <a:t>2. Factor V Leiden</a:t>
            </a:r>
          </a:p>
          <a:p>
            <a:pPr eaLnBrk="1">
              <a:buSzPct val="45000"/>
              <a:buFont typeface="StarSymbol" charset="0"/>
              <a:buNone/>
            </a:pPr>
            <a:r>
              <a:rPr lang="en-GB" sz="1600" b="1">
                <a:solidFill>
                  <a:schemeClr val="bg1"/>
                </a:solidFill>
                <a:latin typeface="Arial" charset="0"/>
              </a:rPr>
              <a:t>3. Protein C deficiency</a:t>
            </a:r>
          </a:p>
          <a:p>
            <a:pPr eaLnBrk="1">
              <a:buSzPct val="45000"/>
              <a:buFont typeface="StarSymbol" charset="0"/>
              <a:buNone/>
            </a:pPr>
            <a:r>
              <a:rPr lang="en-GB" sz="1600" b="1">
                <a:solidFill>
                  <a:schemeClr val="bg1"/>
                </a:solidFill>
                <a:latin typeface="Arial" charset="0"/>
              </a:rPr>
              <a:t>4. Scleroderma</a:t>
            </a:r>
          </a:p>
          <a:p>
            <a:pPr eaLnBrk="1">
              <a:buSzPct val="45000"/>
              <a:buFont typeface="StarSymbol" charset="0"/>
              <a:buNone/>
            </a:pPr>
            <a:r>
              <a:rPr lang="en-GB" sz="1600" b="1">
                <a:solidFill>
                  <a:schemeClr val="bg1"/>
                </a:solidFill>
                <a:latin typeface="Arial" charset="0"/>
              </a:rPr>
              <a:t>5. Waldenstrom's macroglobulinemia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7505" y="1074960"/>
            <a:ext cx="3785616"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Waldenstrom's macroglobulinemia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patient was diagnosed with Waldenstrom's macroglobulinemia after he presented with progressive ischemic injury of the fingers and toes, probably related to hyperviscosity and cryoglobulinemic vasculitis. The other listed diagnoses do not typically present with this appearance. The patient required digital amputation.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